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40"/>
  </p:notesMasterIdLst>
  <p:sldIdLst>
    <p:sldId id="280" r:id="rId2"/>
    <p:sldId id="564" r:id="rId3"/>
    <p:sldId id="866" r:id="rId4"/>
    <p:sldId id="867" r:id="rId5"/>
    <p:sldId id="868" r:id="rId6"/>
    <p:sldId id="869" r:id="rId7"/>
    <p:sldId id="870" r:id="rId8"/>
    <p:sldId id="871" r:id="rId9"/>
    <p:sldId id="872" r:id="rId10"/>
    <p:sldId id="873" r:id="rId11"/>
    <p:sldId id="874" r:id="rId12"/>
    <p:sldId id="875" r:id="rId13"/>
    <p:sldId id="876" r:id="rId14"/>
    <p:sldId id="877" r:id="rId15"/>
    <p:sldId id="878" r:id="rId16"/>
    <p:sldId id="879" r:id="rId17"/>
    <p:sldId id="880" r:id="rId18"/>
    <p:sldId id="881" r:id="rId19"/>
    <p:sldId id="882" r:id="rId20"/>
    <p:sldId id="883" r:id="rId21"/>
    <p:sldId id="884" r:id="rId22"/>
    <p:sldId id="885" r:id="rId23"/>
    <p:sldId id="886" r:id="rId24"/>
    <p:sldId id="887" r:id="rId25"/>
    <p:sldId id="888" r:id="rId26"/>
    <p:sldId id="889" r:id="rId27"/>
    <p:sldId id="890" r:id="rId28"/>
    <p:sldId id="891" r:id="rId29"/>
    <p:sldId id="892" r:id="rId30"/>
    <p:sldId id="893" r:id="rId31"/>
    <p:sldId id="894" r:id="rId32"/>
    <p:sldId id="895" r:id="rId33"/>
    <p:sldId id="896" r:id="rId34"/>
    <p:sldId id="897" r:id="rId35"/>
    <p:sldId id="898" r:id="rId36"/>
    <p:sldId id="291" r:id="rId37"/>
    <p:sldId id="899" r:id="rId38"/>
    <p:sldId id="900" r:id="rId3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583600"/>
    <a:srgbClr val="FFD9D9"/>
    <a:srgbClr val="4AADDA"/>
    <a:srgbClr val="35759D"/>
    <a:srgbClr val="CCE8F6"/>
    <a:srgbClr val="34ADE2"/>
    <a:srgbClr val="FFDBDB"/>
    <a:srgbClr val="B3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95596" autoAdjust="0"/>
  </p:normalViewPr>
  <p:slideViewPr>
    <p:cSldViewPr>
      <p:cViewPr varScale="1">
        <p:scale>
          <a:sx n="104" d="100"/>
          <a:sy n="104" d="100"/>
        </p:scale>
        <p:origin x="-2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FD54CF-83FB-4AE9-9828-1E4B4DC133E7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2C155025-1E42-4113-A82E-A5EC4A76E460}">
      <dgm:prSet custT="1"/>
      <dgm:spPr>
        <a:solidFill>
          <a:srgbClr val="00B050"/>
        </a:solidFill>
        <a:ln w="57150">
          <a:solidFill>
            <a:srgbClr val="0000CC"/>
          </a:solidFill>
        </a:ln>
        <a:effectLst>
          <a:glow rad="101600">
            <a:srgbClr val="000099">
              <a:alpha val="60000"/>
            </a:srgbClr>
          </a:glow>
        </a:effectLst>
      </dgm:spPr>
      <dgm:t>
        <a:bodyPr/>
        <a:lstStyle/>
        <a:p>
          <a:r>
            <a:rPr lang="ru-RU" sz="28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рідною</a:t>
          </a:r>
          <a:r>
            <a:rPr lang="ru-R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мовою</a:t>
          </a:r>
          <a:r>
            <a:rPr lang="ru-R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-</a:t>
          </a:r>
          <a:r>
            <a:rPr lang="ru-RU" sz="28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найважливіша</a:t>
          </a:r>
          <a:r>
            <a:rPr lang="ru-R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умова забезпечення готовності до навчання в </a:t>
          </a:r>
          <a:r>
            <a:rPr lang="ru-RU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школі</a:t>
          </a:r>
          <a:endParaRPr lang="ru-RU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7CA033-4980-4985-A701-0DF403C4CC88}" type="parTrans" cxnId="{93006A42-02E7-42E2-9959-C467C82219C2}">
      <dgm:prSet/>
      <dgm:spPr/>
      <dgm:t>
        <a:bodyPr/>
        <a:lstStyle/>
        <a:p>
          <a:endParaRPr lang="ru-RU"/>
        </a:p>
      </dgm:t>
    </dgm:pt>
    <dgm:pt modelId="{69A1485E-4640-4ED1-AE52-57ECAB767917}" type="sibTrans" cxnId="{93006A42-02E7-42E2-9959-C467C82219C2}">
      <dgm:prSet/>
      <dgm:spPr/>
      <dgm:t>
        <a:bodyPr/>
        <a:lstStyle/>
        <a:p>
          <a:endParaRPr lang="ru-RU"/>
        </a:p>
      </dgm:t>
    </dgm:pt>
    <dgm:pt modelId="{06DFA62C-A034-4CD8-9783-FC3997814AA5}">
      <dgm:prSet custT="1"/>
      <dgm:spPr>
        <a:ln w="57150">
          <a:solidFill>
            <a:srgbClr val="0000CC"/>
          </a:solidFill>
        </a:ln>
        <a:effectLst>
          <a:glow rad="101600">
            <a:srgbClr val="0000CC">
              <a:alpha val="60000"/>
            </a:srgbClr>
          </a:glow>
        </a:effectLst>
      </dgm:spPr>
      <dgm:t>
        <a:bodyPr/>
        <a:lstStyle/>
        <a:p>
          <a:r>
            <a:rPr lang="ru-RU" sz="28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Успішність</a:t>
          </a:r>
          <a:r>
            <a:rPr lang="ru-R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в соціальному і </a:t>
          </a:r>
          <a:r>
            <a:rPr lang="ru-RU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інтелектуальному</a:t>
          </a:r>
          <a:r>
            <a:rPr lang="ru-R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розвитку</a:t>
          </a:r>
          <a:endParaRPr lang="ru-RU" sz="28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140E020C-8D8C-4E9B-84DA-CADDCCCB3DB8}" type="parTrans" cxnId="{8E80863D-20CA-4D02-9157-9B50510A044A}">
      <dgm:prSet/>
      <dgm:spPr/>
      <dgm:t>
        <a:bodyPr/>
        <a:lstStyle/>
        <a:p>
          <a:endParaRPr lang="ru-RU"/>
        </a:p>
      </dgm:t>
    </dgm:pt>
    <dgm:pt modelId="{CC07E933-3B13-4E16-8895-943EECF0065F}" type="sibTrans" cxnId="{8E80863D-20CA-4D02-9157-9B50510A044A}">
      <dgm:prSet/>
      <dgm:spPr/>
      <dgm:t>
        <a:bodyPr/>
        <a:lstStyle/>
        <a:p>
          <a:endParaRPr lang="ru-RU"/>
        </a:p>
      </dgm:t>
    </dgm:pt>
    <dgm:pt modelId="{8DCA8030-6F08-4E9A-BDEA-7699C6C3FFE3}">
      <dgm:prSet custT="1"/>
      <dgm:spPr>
        <a:ln w="57150">
          <a:solidFill>
            <a:srgbClr val="0000CC"/>
          </a:solidFill>
        </a:ln>
        <a:effectLst>
          <a:glow rad="101600">
            <a:srgbClr val="0000CC">
              <a:alpha val="60000"/>
            </a:srgbClr>
          </a:glow>
        </a:effectLst>
      </dgm:spPr>
      <dgm:t>
        <a:bodyPr/>
        <a:lstStyle/>
        <a:p>
          <a:r>
            <a:rPr lang="ru-R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Освоєння дитячих видів діяльності та творчості</a:t>
          </a:r>
          <a:endParaRPr lang="ru-RU" sz="28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2F88ED-D0B7-419A-8A44-9BEC5D3FE50E}" type="parTrans" cxnId="{D9B52AD8-06DB-4B61-99FE-1938025C8459}">
      <dgm:prSet/>
      <dgm:spPr/>
      <dgm:t>
        <a:bodyPr/>
        <a:lstStyle/>
        <a:p>
          <a:endParaRPr lang="ru-RU"/>
        </a:p>
      </dgm:t>
    </dgm:pt>
    <dgm:pt modelId="{1F0F7872-CB94-47F0-823D-49F34CACA05F}" type="sibTrans" cxnId="{D9B52AD8-06DB-4B61-99FE-1938025C8459}">
      <dgm:prSet/>
      <dgm:spPr/>
      <dgm:t>
        <a:bodyPr/>
        <a:lstStyle/>
        <a:p>
          <a:endParaRPr lang="ru-RU"/>
        </a:p>
      </dgm:t>
    </dgm:pt>
    <dgm:pt modelId="{861AED4E-95B9-411E-B440-32409FE26DE6}" type="pres">
      <dgm:prSet presAssocID="{48FD54CF-83FB-4AE9-9828-1E4B4DC133E7}" presName="CompostProcess" presStyleCnt="0">
        <dgm:presLayoutVars>
          <dgm:dir/>
          <dgm:resizeHandles val="exact"/>
        </dgm:presLayoutVars>
      </dgm:prSet>
      <dgm:spPr/>
    </dgm:pt>
    <dgm:pt modelId="{C5302640-A4BF-4304-A06B-5AADB5EE517E}" type="pres">
      <dgm:prSet presAssocID="{48FD54CF-83FB-4AE9-9828-1E4B4DC133E7}" presName="arrow" presStyleLbl="bgShp" presStyleIdx="0" presStyleCnt="1" custLinFactNeighborX="4426" custLinFactNeighborY="16866"/>
      <dgm:spPr/>
    </dgm:pt>
    <dgm:pt modelId="{E34A9138-D7A2-4573-878C-E64460E594D2}" type="pres">
      <dgm:prSet presAssocID="{48FD54CF-83FB-4AE9-9828-1E4B4DC133E7}" presName="linearProcess" presStyleCnt="0"/>
      <dgm:spPr/>
    </dgm:pt>
    <dgm:pt modelId="{7DEA3820-6960-4D34-87E8-A997A9640A59}" type="pres">
      <dgm:prSet presAssocID="{8DCA8030-6F08-4E9A-BDEA-7699C6C3FFE3}" presName="textNode" presStyleLbl="node1" presStyleIdx="0" presStyleCnt="3" custScaleX="117194" custScaleY="136739" custLinFactX="282254" custLinFactNeighborX="300000" custLinFactNeighborY="54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6A758-D7E4-42FA-AFE1-39A74010FEDB}" type="pres">
      <dgm:prSet presAssocID="{1F0F7872-CB94-47F0-823D-49F34CACA05F}" presName="sibTrans" presStyleCnt="0"/>
      <dgm:spPr/>
    </dgm:pt>
    <dgm:pt modelId="{36DD95CB-99C4-4C01-A6A2-8A7F6C7F17CE}" type="pres">
      <dgm:prSet presAssocID="{06DFA62C-A034-4CD8-9783-FC3997814AA5}" presName="textNode" presStyleLbl="node1" presStyleIdx="1" presStyleCnt="3" custScaleX="138711" custScaleY="175994" custLinFactX="33312" custLinFactNeighborX="100000" custLinFactNeighborY="8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AB72D-AE4C-4EC0-9D7D-6BE426996535}" type="pres">
      <dgm:prSet presAssocID="{CC07E933-3B13-4E16-8895-943EECF0065F}" presName="sibTrans" presStyleCnt="0"/>
      <dgm:spPr/>
    </dgm:pt>
    <dgm:pt modelId="{92D6BFFE-3C56-4ED6-AAD2-1E7950724C15}" type="pres">
      <dgm:prSet presAssocID="{2C155025-1E42-4113-A82E-A5EC4A76E460}" presName="textNode" presStyleLbl="node1" presStyleIdx="2" presStyleCnt="3" custScaleX="163426" custScaleY="189566" custLinFactX="-237024" custLinFactNeighborX="-300000" custLinFactNeighborY="-302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80863D-20CA-4D02-9157-9B50510A044A}" srcId="{48FD54CF-83FB-4AE9-9828-1E4B4DC133E7}" destId="{06DFA62C-A034-4CD8-9783-FC3997814AA5}" srcOrd="1" destOrd="0" parTransId="{140E020C-8D8C-4E9B-84DA-CADDCCCB3DB8}" sibTransId="{CC07E933-3B13-4E16-8895-943EECF0065F}"/>
    <dgm:cxn modelId="{93006A42-02E7-42E2-9959-C467C82219C2}" srcId="{48FD54CF-83FB-4AE9-9828-1E4B4DC133E7}" destId="{2C155025-1E42-4113-A82E-A5EC4A76E460}" srcOrd="2" destOrd="0" parTransId="{897CA033-4980-4985-A701-0DF403C4CC88}" sibTransId="{69A1485E-4640-4ED1-AE52-57ECAB767917}"/>
    <dgm:cxn modelId="{602F4446-A7B7-460D-8C95-E4F10E3A74BF}" type="presOf" srcId="{8DCA8030-6F08-4E9A-BDEA-7699C6C3FFE3}" destId="{7DEA3820-6960-4D34-87E8-A997A9640A59}" srcOrd="0" destOrd="0" presId="urn:microsoft.com/office/officeart/2005/8/layout/hProcess9"/>
    <dgm:cxn modelId="{A99EE732-1429-4C6E-86CC-875EED005878}" type="presOf" srcId="{48FD54CF-83FB-4AE9-9828-1E4B4DC133E7}" destId="{861AED4E-95B9-411E-B440-32409FE26DE6}" srcOrd="0" destOrd="0" presId="urn:microsoft.com/office/officeart/2005/8/layout/hProcess9"/>
    <dgm:cxn modelId="{611C777B-E937-455A-81F6-71B9EDDDC023}" type="presOf" srcId="{2C155025-1E42-4113-A82E-A5EC4A76E460}" destId="{92D6BFFE-3C56-4ED6-AAD2-1E7950724C15}" srcOrd="0" destOrd="0" presId="urn:microsoft.com/office/officeart/2005/8/layout/hProcess9"/>
    <dgm:cxn modelId="{53D6DCAE-4B9B-4132-B74E-7D26EE36844D}" type="presOf" srcId="{06DFA62C-A034-4CD8-9783-FC3997814AA5}" destId="{36DD95CB-99C4-4C01-A6A2-8A7F6C7F17CE}" srcOrd="0" destOrd="0" presId="urn:microsoft.com/office/officeart/2005/8/layout/hProcess9"/>
    <dgm:cxn modelId="{D9B52AD8-06DB-4B61-99FE-1938025C8459}" srcId="{48FD54CF-83FB-4AE9-9828-1E4B4DC133E7}" destId="{8DCA8030-6F08-4E9A-BDEA-7699C6C3FFE3}" srcOrd="0" destOrd="0" parTransId="{8B2F88ED-D0B7-419A-8A44-9BEC5D3FE50E}" sibTransId="{1F0F7872-CB94-47F0-823D-49F34CACA05F}"/>
    <dgm:cxn modelId="{3DD72381-EFEA-4631-A919-288500B6B39C}" type="presParOf" srcId="{861AED4E-95B9-411E-B440-32409FE26DE6}" destId="{C5302640-A4BF-4304-A06B-5AADB5EE517E}" srcOrd="0" destOrd="0" presId="urn:microsoft.com/office/officeart/2005/8/layout/hProcess9"/>
    <dgm:cxn modelId="{C7277B76-6485-4EF1-82D2-764F2F4C6395}" type="presParOf" srcId="{861AED4E-95B9-411E-B440-32409FE26DE6}" destId="{E34A9138-D7A2-4573-878C-E64460E594D2}" srcOrd="1" destOrd="0" presId="urn:microsoft.com/office/officeart/2005/8/layout/hProcess9"/>
    <dgm:cxn modelId="{87FEDCEE-F8FD-438D-B4BD-256E0F19F586}" type="presParOf" srcId="{E34A9138-D7A2-4573-878C-E64460E594D2}" destId="{7DEA3820-6960-4D34-87E8-A997A9640A59}" srcOrd="0" destOrd="0" presId="urn:microsoft.com/office/officeart/2005/8/layout/hProcess9"/>
    <dgm:cxn modelId="{08297CEE-DEF2-472C-B1BF-B815CD6F59F6}" type="presParOf" srcId="{E34A9138-D7A2-4573-878C-E64460E594D2}" destId="{0276A758-D7E4-42FA-AFE1-39A74010FEDB}" srcOrd="1" destOrd="0" presId="urn:microsoft.com/office/officeart/2005/8/layout/hProcess9"/>
    <dgm:cxn modelId="{46FFDE31-1484-4607-A792-4D8753E5BDA8}" type="presParOf" srcId="{E34A9138-D7A2-4573-878C-E64460E594D2}" destId="{36DD95CB-99C4-4C01-A6A2-8A7F6C7F17CE}" srcOrd="2" destOrd="0" presId="urn:microsoft.com/office/officeart/2005/8/layout/hProcess9"/>
    <dgm:cxn modelId="{D8FB0FC4-3489-4212-B4CF-ABF5D8D4AE3F}" type="presParOf" srcId="{E34A9138-D7A2-4573-878C-E64460E594D2}" destId="{483AB72D-AE4C-4EC0-9D7D-6BE426996535}" srcOrd="3" destOrd="0" presId="urn:microsoft.com/office/officeart/2005/8/layout/hProcess9"/>
    <dgm:cxn modelId="{AE5B5882-591B-4563-A8B6-58891D6EAEED}" type="presParOf" srcId="{E34A9138-D7A2-4573-878C-E64460E594D2}" destId="{92D6BFFE-3C56-4ED6-AAD2-1E7950724C15}" srcOrd="4" destOrd="0" presId="urn:microsoft.com/office/officeart/2005/8/layout/hProcess9"/>
  </dgm:cxnLst>
  <dgm:bg>
    <a:solidFill>
      <a:schemeClr val="accent2"/>
    </a:solidFill>
  </dgm:bg>
  <dgm:whole>
    <a:ln>
      <a:solidFill>
        <a:srgbClr val="0000CC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7553E6-CE3C-4053-8A07-E2C487312D42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B6E5A62-AA7B-4B50-BCE8-EF5B1FAF2951}">
      <dgm:prSet phldrT="[Текст]" custT="1"/>
      <dgm:spPr/>
      <dgm:t>
        <a:bodyPr/>
        <a:lstStyle/>
        <a:p>
          <a:r>
            <a:rPr lang="uk-UA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Фонетика</a:t>
          </a:r>
          <a:endParaRPr lang="ru-RU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D390E4-E780-4A1C-9ACF-9A68A1CB813D}" type="parTrans" cxnId="{5784D9B4-432D-4695-98AF-F2E7855A6DF3}">
      <dgm:prSet/>
      <dgm:spPr/>
      <dgm:t>
        <a:bodyPr/>
        <a:lstStyle/>
        <a:p>
          <a:endParaRPr lang="ru-RU"/>
        </a:p>
      </dgm:t>
    </dgm:pt>
    <dgm:pt modelId="{5C9E6242-825E-4CB2-AE00-260D1B6B385C}" type="sibTrans" cxnId="{5784D9B4-432D-4695-98AF-F2E7855A6DF3}">
      <dgm:prSet/>
      <dgm:spPr/>
      <dgm:t>
        <a:bodyPr/>
        <a:lstStyle/>
        <a:p>
          <a:endParaRPr lang="ru-RU"/>
        </a:p>
      </dgm:t>
    </dgm:pt>
    <dgm:pt modelId="{7AC66DCB-C816-4500-9B6B-40E0CAEE1317}">
      <dgm:prSet phldrT="[Текст]" custT="1"/>
      <dgm:spPr/>
      <dgm:t>
        <a:bodyPr/>
        <a:lstStyle/>
        <a:p>
          <a:r>
            <a:rPr lang="uk-UA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Лексика</a:t>
          </a:r>
          <a:endParaRPr lang="ru-RU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C3F23D-95EC-4EDE-BD34-9276FB7A9077}" type="parTrans" cxnId="{F9549550-4E1E-4EC7-91A6-FD48F90B22AF}">
      <dgm:prSet/>
      <dgm:spPr/>
      <dgm:t>
        <a:bodyPr/>
        <a:lstStyle/>
        <a:p>
          <a:endParaRPr lang="ru-RU"/>
        </a:p>
      </dgm:t>
    </dgm:pt>
    <dgm:pt modelId="{78F560E9-74CD-4AE5-8839-720CEB915015}" type="sibTrans" cxnId="{F9549550-4E1E-4EC7-91A6-FD48F90B22AF}">
      <dgm:prSet/>
      <dgm:spPr/>
      <dgm:t>
        <a:bodyPr/>
        <a:lstStyle/>
        <a:p>
          <a:endParaRPr lang="ru-RU"/>
        </a:p>
      </dgm:t>
    </dgm:pt>
    <dgm:pt modelId="{379CAA72-F2BA-4BC1-995C-F7C91EEE070C}">
      <dgm:prSet phldrT="[Текст]" custT="1"/>
      <dgm:spPr/>
      <dgm:t>
        <a:bodyPr/>
        <a:lstStyle/>
        <a:p>
          <a:r>
            <a:rPr lang="uk-UA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Граматика</a:t>
          </a:r>
          <a:endParaRPr lang="ru-RU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3A7843-BC27-4C42-BA59-30BE8ED0B3DA}" type="parTrans" cxnId="{A8363A7E-9E35-4BE7-897D-A4D7B32D121C}">
      <dgm:prSet/>
      <dgm:spPr/>
      <dgm:t>
        <a:bodyPr/>
        <a:lstStyle/>
        <a:p>
          <a:endParaRPr lang="ru-RU"/>
        </a:p>
      </dgm:t>
    </dgm:pt>
    <dgm:pt modelId="{574FB9CB-7C6F-411C-8568-F11D5F8A2481}" type="sibTrans" cxnId="{A8363A7E-9E35-4BE7-897D-A4D7B32D121C}">
      <dgm:prSet/>
      <dgm:spPr/>
      <dgm:t>
        <a:bodyPr/>
        <a:lstStyle/>
        <a:p>
          <a:endParaRPr lang="ru-RU"/>
        </a:p>
      </dgm:t>
    </dgm:pt>
    <dgm:pt modelId="{A89E3D8C-EFE8-4379-AD8C-C1796C094644}">
      <dgm:prSet custT="1"/>
      <dgm:spPr/>
      <dgm:t>
        <a:bodyPr/>
        <a:lstStyle/>
        <a:p>
          <a:r>
            <a:rPr lang="uk-UA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Орфоепія </a:t>
          </a:r>
          <a:endParaRPr lang="ru-RU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DD1DBD-366D-46C8-83C1-86AA302F55EC}" type="parTrans" cxnId="{A8DECBB9-0578-484C-853C-8D9098BFE9D9}">
      <dgm:prSet/>
      <dgm:spPr/>
      <dgm:t>
        <a:bodyPr/>
        <a:lstStyle/>
        <a:p>
          <a:endParaRPr lang="ru-RU"/>
        </a:p>
      </dgm:t>
    </dgm:pt>
    <dgm:pt modelId="{C512860A-9CD6-4723-B470-2572A9B3B453}" type="sibTrans" cxnId="{A8DECBB9-0578-484C-853C-8D9098BFE9D9}">
      <dgm:prSet/>
      <dgm:spPr/>
      <dgm:t>
        <a:bodyPr/>
        <a:lstStyle/>
        <a:p>
          <a:endParaRPr lang="ru-RU"/>
        </a:p>
      </dgm:t>
    </dgm:pt>
    <dgm:pt modelId="{F6B49A27-B7A5-4C56-8FB8-42813491BA72}">
      <dgm:prSet custT="1"/>
      <dgm:spPr/>
      <dgm:t>
        <a:bodyPr/>
        <a:lstStyle/>
        <a:p>
          <a:r>
            <a:rPr lang="uk-UA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Семантика </a:t>
          </a:r>
          <a:endParaRPr lang="ru-RU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A677E9-83C5-40B1-9372-4E24D7B5C0A8}" type="parTrans" cxnId="{C21CAABB-E318-4BC3-A498-9E82D3FB9BB5}">
      <dgm:prSet/>
      <dgm:spPr/>
      <dgm:t>
        <a:bodyPr/>
        <a:lstStyle/>
        <a:p>
          <a:endParaRPr lang="ru-RU"/>
        </a:p>
      </dgm:t>
    </dgm:pt>
    <dgm:pt modelId="{3A34E870-4539-468D-96F2-1C572F1641E2}" type="sibTrans" cxnId="{C21CAABB-E318-4BC3-A498-9E82D3FB9BB5}">
      <dgm:prSet/>
      <dgm:spPr/>
      <dgm:t>
        <a:bodyPr/>
        <a:lstStyle/>
        <a:p>
          <a:endParaRPr lang="ru-RU"/>
        </a:p>
      </dgm:t>
    </dgm:pt>
    <dgm:pt modelId="{0151F363-E353-4B39-8E58-5D4575FE9ECA}">
      <dgm:prSet custT="1"/>
      <dgm:spPr/>
      <dgm:t>
        <a:bodyPr/>
        <a:lstStyle/>
        <a:p>
          <a:r>
            <a:rPr lang="uk-UA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Стилістика</a:t>
          </a:r>
          <a:endParaRPr lang="ru-RU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147F30-8EFF-4361-8465-DE1359469D3F}" type="parTrans" cxnId="{8F6E9797-4890-4D85-BA34-FCF7A83345F0}">
      <dgm:prSet/>
      <dgm:spPr/>
      <dgm:t>
        <a:bodyPr/>
        <a:lstStyle/>
        <a:p>
          <a:endParaRPr lang="ru-RU"/>
        </a:p>
      </dgm:t>
    </dgm:pt>
    <dgm:pt modelId="{8890F3CA-B936-4F9F-9E9E-094369FC63EF}" type="sibTrans" cxnId="{8F6E9797-4890-4D85-BA34-FCF7A83345F0}">
      <dgm:prSet/>
      <dgm:spPr/>
      <dgm:t>
        <a:bodyPr/>
        <a:lstStyle/>
        <a:p>
          <a:endParaRPr lang="ru-RU"/>
        </a:p>
      </dgm:t>
    </dgm:pt>
    <dgm:pt modelId="{33CEC02C-55D7-4CF7-A3B9-C8B76BC45908}" type="pres">
      <dgm:prSet presAssocID="{657553E6-CE3C-4053-8A07-E2C487312D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6730F3-6B05-483B-8538-0C825D7BE148}" type="pres">
      <dgm:prSet presAssocID="{3B6E5A62-AA7B-4B50-BCE8-EF5B1FAF2951}" presName="parentLin" presStyleCnt="0"/>
      <dgm:spPr/>
    </dgm:pt>
    <dgm:pt modelId="{529EBFCA-18C1-41D6-BF76-FC24447E230D}" type="pres">
      <dgm:prSet presAssocID="{3B6E5A62-AA7B-4B50-BCE8-EF5B1FAF2951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E1AB295B-707A-4D4A-92C1-A227167F1E0C}" type="pres">
      <dgm:prSet presAssocID="{3B6E5A62-AA7B-4B50-BCE8-EF5B1FAF2951}" presName="parentText" presStyleLbl="node1" presStyleIdx="0" presStyleCnt="6" custScaleX="58416" custScaleY="154383" custLinFactNeighborX="-100000" custLinFactNeighborY="917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F53FE-3912-499C-9CDE-2127887E59ED}" type="pres">
      <dgm:prSet presAssocID="{3B6E5A62-AA7B-4B50-BCE8-EF5B1FAF2951}" presName="negativeSpace" presStyleCnt="0"/>
      <dgm:spPr/>
    </dgm:pt>
    <dgm:pt modelId="{7055788B-F275-40EC-8073-74E3C8887E9E}" type="pres">
      <dgm:prSet presAssocID="{3B6E5A62-AA7B-4B50-BCE8-EF5B1FAF2951}" presName="childText" presStyleLbl="conFgAcc1" presStyleIdx="0" presStyleCnt="6" custLinFactY="68291" custLinFactNeighborX="-1478" custLinFactNeighborY="100000">
        <dgm:presLayoutVars>
          <dgm:bulletEnabled val="1"/>
        </dgm:presLayoutVars>
      </dgm:prSet>
      <dgm:spPr/>
    </dgm:pt>
    <dgm:pt modelId="{14B215C6-12FB-4FCF-8788-AB36068A57CB}" type="pres">
      <dgm:prSet presAssocID="{5C9E6242-825E-4CB2-AE00-260D1B6B385C}" presName="spaceBetweenRectangles" presStyleCnt="0"/>
      <dgm:spPr/>
    </dgm:pt>
    <dgm:pt modelId="{F458C2DC-D6AD-4642-BFE6-2ED94F9370CF}" type="pres">
      <dgm:prSet presAssocID="{7AC66DCB-C816-4500-9B6B-40E0CAEE1317}" presName="parentLin" presStyleCnt="0"/>
      <dgm:spPr/>
    </dgm:pt>
    <dgm:pt modelId="{5678E72E-89FF-422A-B1D6-06C16E40EBA6}" type="pres">
      <dgm:prSet presAssocID="{7AC66DCB-C816-4500-9B6B-40E0CAEE1317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7FF4CDC2-03AA-436B-93DA-F9A12FBDBDD7}" type="pres">
      <dgm:prSet presAssocID="{7AC66DCB-C816-4500-9B6B-40E0CAEE1317}" presName="parentText" presStyleLbl="node1" presStyleIdx="1" presStyleCnt="6" custScaleX="64074" custScaleY="146462" custLinFactX="47949" custLinFactNeighborX="100000" custLinFactNeighborY="-39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56A6B-9D03-44B5-8A92-DCA2C5E30619}" type="pres">
      <dgm:prSet presAssocID="{7AC66DCB-C816-4500-9B6B-40E0CAEE1317}" presName="negativeSpace" presStyleCnt="0"/>
      <dgm:spPr/>
    </dgm:pt>
    <dgm:pt modelId="{14179F4D-FC5E-4C63-A512-5F0A27A69A6F}" type="pres">
      <dgm:prSet presAssocID="{7AC66DCB-C816-4500-9B6B-40E0CAEE1317}" presName="childText" presStyleLbl="conFgAcc1" presStyleIdx="1" presStyleCnt="6">
        <dgm:presLayoutVars>
          <dgm:bulletEnabled val="1"/>
        </dgm:presLayoutVars>
      </dgm:prSet>
      <dgm:spPr/>
    </dgm:pt>
    <dgm:pt modelId="{9C5D5AE1-1E45-44AE-BD9B-29FC1A54AF6F}" type="pres">
      <dgm:prSet presAssocID="{78F560E9-74CD-4AE5-8839-720CEB915015}" presName="spaceBetweenRectangles" presStyleCnt="0"/>
      <dgm:spPr/>
    </dgm:pt>
    <dgm:pt modelId="{C158D826-65D2-423F-B633-8224D950C5C0}" type="pres">
      <dgm:prSet presAssocID="{379CAA72-F2BA-4BC1-995C-F7C91EEE070C}" presName="parentLin" presStyleCnt="0"/>
      <dgm:spPr/>
    </dgm:pt>
    <dgm:pt modelId="{15D55762-C07D-423A-9804-24E47C9AA630}" type="pres">
      <dgm:prSet presAssocID="{379CAA72-F2BA-4BC1-995C-F7C91EEE070C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0652F157-6D80-41BD-ADCE-7A01EC00C076}" type="pres">
      <dgm:prSet presAssocID="{379CAA72-F2BA-4BC1-995C-F7C91EEE070C}" presName="parentText" presStyleLbl="node1" presStyleIdx="2" presStyleCnt="6" custScaleX="54739" custScaleY="198136" custLinFactNeighborX="-80198" custLinFactNeighborY="-685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78098-FBA9-4FB9-A5CF-C67A5D56CA8F}" type="pres">
      <dgm:prSet presAssocID="{379CAA72-F2BA-4BC1-995C-F7C91EEE070C}" presName="negativeSpace" presStyleCnt="0"/>
      <dgm:spPr/>
    </dgm:pt>
    <dgm:pt modelId="{073B8419-F196-42BD-B242-E28568010B2A}" type="pres">
      <dgm:prSet presAssocID="{379CAA72-F2BA-4BC1-995C-F7C91EEE070C}" presName="childText" presStyleLbl="conFgAcc1" presStyleIdx="2" presStyleCnt="6">
        <dgm:presLayoutVars>
          <dgm:bulletEnabled val="1"/>
        </dgm:presLayoutVars>
      </dgm:prSet>
      <dgm:spPr/>
    </dgm:pt>
    <dgm:pt modelId="{716CA0D0-1830-4E83-AD37-450F9ABFAAFF}" type="pres">
      <dgm:prSet presAssocID="{574FB9CB-7C6F-411C-8568-F11D5F8A2481}" presName="spaceBetweenRectangles" presStyleCnt="0"/>
      <dgm:spPr/>
    </dgm:pt>
    <dgm:pt modelId="{EFBA7262-F5D3-4914-9536-AD931F66B61F}" type="pres">
      <dgm:prSet presAssocID="{A89E3D8C-EFE8-4379-AD8C-C1796C094644}" presName="parentLin" presStyleCnt="0"/>
      <dgm:spPr/>
    </dgm:pt>
    <dgm:pt modelId="{6C0E802C-42FE-4507-9B11-3D081493E9E7}" type="pres">
      <dgm:prSet presAssocID="{A89E3D8C-EFE8-4379-AD8C-C1796C094644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4AE3D1A3-3EA7-4CFB-819B-E4863B54E33A}" type="pres">
      <dgm:prSet presAssocID="{A89E3D8C-EFE8-4379-AD8C-C1796C094644}" presName="parentText" presStyleLbl="node1" presStyleIdx="3" presStyleCnt="6" custScaleX="69731" custScaleY="214792" custLinFactX="36634" custLinFactY="-22985" custLinFactNeighborX="1000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83363-3037-48F4-B26C-B47339716B52}" type="pres">
      <dgm:prSet presAssocID="{A89E3D8C-EFE8-4379-AD8C-C1796C094644}" presName="negativeSpace" presStyleCnt="0"/>
      <dgm:spPr/>
    </dgm:pt>
    <dgm:pt modelId="{ED6C6B52-AB4B-4244-A675-48F4E95602B3}" type="pres">
      <dgm:prSet presAssocID="{A89E3D8C-EFE8-4379-AD8C-C1796C094644}" presName="childText" presStyleLbl="conFgAcc1" presStyleIdx="3" presStyleCnt="6">
        <dgm:presLayoutVars>
          <dgm:bulletEnabled val="1"/>
        </dgm:presLayoutVars>
      </dgm:prSet>
      <dgm:spPr/>
    </dgm:pt>
    <dgm:pt modelId="{F7BF5732-3133-4AEF-8E88-C490C15CF852}" type="pres">
      <dgm:prSet presAssocID="{C512860A-9CD6-4723-B470-2572A9B3B453}" presName="spaceBetweenRectangles" presStyleCnt="0"/>
      <dgm:spPr/>
    </dgm:pt>
    <dgm:pt modelId="{BED4B121-B6F0-4834-8167-4AECC0E9E994}" type="pres">
      <dgm:prSet presAssocID="{F6B49A27-B7A5-4C56-8FB8-42813491BA72}" presName="parentLin" presStyleCnt="0"/>
      <dgm:spPr/>
    </dgm:pt>
    <dgm:pt modelId="{750F2B93-9409-4D9C-8FB1-6B17188844E3}" type="pres">
      <dgm:prSet presAssocID="{F6B49A27-B7A5-4C56-8FB8-42813491BA72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570C5586-3F77-46BC-8469-15E9D90535B7}" type="pres">
      <dgm:prSet presAssocID="{F6B49A27-B7A5-4C56-8FB8-42813491BA72}" presName="parentText" presStyleLbl="node1" presStyleIdx="4" presStyleCnt="6" custScaleX="49929" custScaleY="218630" custLinFactY="-38411" custLinFactNeighborX="-2079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1C69B-D1BA-4011-B680-8C49C29A10DD}" type="pres">
      <dgm:prSet presAssocID="{F6B49A27-B7A5-4C56-8FB8-42813491BA72}" presName="negativeSpace" presStyleCnt="0"/>
      <dgm:spPr/>
    </dgm:pt>
    <dgm:pt modelId="{811BF200-0191-4EEE-B5A7-A6E243B32076}" type="pres">
      <dgm:prSet presAssocID="{F6B49A27-B7A5-4C56-8FB8-42813491BA72}" presName="childText" presStyleLbl="conFgAcc1" presStyleIdx="4" presStyleCnt="6">
        <dgm:presLayoutVars>
          <dgm:bulletEnabled val="1"/>
        </dgm:presLayoutVars>
      </dgm:prSet>
      <dgm:spPr/>
    </dgm:pt>
    <dgm:pt modelId="{3F5C1880-E647-4796-B461-73E9D81B0FA8}" type="pres">
      <dgm:prSet presAssocID="{3A34E870-4539-468D-96F2-1C572F1641E2}" presName="spaceBetweenRectangles" presStyleCnt="0"/>
      <dgm:spPr/>
    </dgm:pt>
    <dgm:pt modelId="{8A610B10-9898-4483-A8C7-79E5F94581E3}" type="pres">
      <dgm:prSet presAssocID="{0151F363-E353-4B39-8E58-5D4575FE9ECA}" presName="parentLin" presStyleCnt="0"/>
      <dgm:spPr/>
    </dgm:pt>
    <dgm:pt modelId="{0047B382-8375-4BD6-951A-700E2098FC10}" type="pres">
      <dgm:prSet presAssocID="{0151F363-E353-4B39-8E58-5D4575FE9ECA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B9CA1735-74A8-491D-B9C6-2758DCB24257}" type="pres">
      <dgm:prSet presAssocID="{0151F363-E353-4B39-8E58-5D4575FE9ECA}" presName="parentText" presStyleLbl="node1" presStyleIdx="5" presStyleCnt="6" custScaleX="89533" custScaleY="248471" custLinFactX="38048" custLinFactY="-100000" custLinFactNeighborX="100000" custLinFactNeighborY="-1364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903ED-93C0-4F4A-8230-F7A9F22E25D8}" type="pres">
      <dgm:prSet presAssocID="{0151F363-E353-4B39-8E58-5D4575FE9ECA}" presName="negativeSpace" presStyleCnt="0"/>
      <dgm:spPr/>
    </dgm:pt>
    <dgm:pt modelId="{BD8399FF-C20F-43D8-8C14-87841A252638}" type="pres">
      <dgm:prSet presAssocID="{0151F363-E353-4B39-8E58-5D4575FE9EC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8F6E9797-4890-4D85-BA34-FCF7A83345F0}" srcId="{657553E6-CE3C-4053-8A07-E2C487312D42}" destId="{0151F363-E353-4B39-8E58-5D4575FE9ECA}" srcOrd="5" destOrd="0" parTransId="{34147F30-8EFF-4361-8465-DE1359469D3F}" sibTransId="{8890F3CA-B936-4F9F-9E9E-094369FC63EF}"/>
    <dgm:cxn modelId="{E0A716BF-6DB6-4BC5-845F-C93792A217A5}" type="presOf" srcId="{657553E6-CE3C-4053-8A07-E2C487312D42}" destId="{33CEC02C-55D7-4CF7-A3B9-C8B76BC45908}" srcOrd="0" destOrd="0" presId="urn:microsoft.com/office/officeart/2005/8/layout/list1"/>
    <dgm:cxn modelId="{64F9CB41-011F-4EA5-90C1-202B4089AF3D}" type="presOf" srcId="{F6B49A27-B7A5-4C56-8FB8-42813491BA72}" destId="{750F2B93-9409-4D9C-8FB1-6B17188844E3}" srcOrd="0" destOrd="0" presId="urn:microsoft.com/office/officeart/2005/8/layout/list1"/>
    <dgm:cxn modelId="{04B297CC-FCB2-44D4-AA59-E14D76220EA0}" type="presOf" srcId="{F6B49A27-B7A5-4C56-8FB8-42813491BA72}" destId="{570C5586-3F77-46BC-8469-15E9D90535B7}" srcOrd="1" destOrd="0" presId="urn:microsoft.com/office/officeart/2005/8/layout/list1"/>
    <dgm:cxn modelId="{A8DECBB9-0578-484C-853C-8D9098BFE9D9}" srcId="{657553E6-CE3C-4053-8A07-E2C487312D42}" destId="{A89E3D8C-EFE8-4379-AD8C-C1796C094644}" srcOrd="3" destOrd="0" parTransId="{70DD1DBD-366D-46C8-83C1-86AA302F55EC}" sibTransId="{C512860A-9CD6-4723-B470-2572A9B3B453}"/>
    <dgm:cxn modelId="{BE14C8D6-B49E-415B-9D1B-69E10A0F4AE8}" type="presOf" srcId="{0151F363-E353-4B39-8E58-5D4575FE9ECA}" destId="{0047B382-8375-4BD6-951A-700E2098FC10}" srcOrd="0" destOrd="0" presId="urn:microsoft.com/office/officeart/2005/8/layout/list1"/>
    <dgm:cxn modelId="{C21CAABB-E318-4BC3-A498-9E82D3FB9BB5}" srcId="{657553E6-CE3C-4053-8A07-E2C487312D42}" destId="{F6B49A27-B7A5-4C56-8FB8-42813491BA72}" srcOrd="4" destOrd="0" parTransId="{9DA677E9-83C5-40B1-9372-4E24D7B5C0A8}" sibTransId="{3A34E870-4539-468D-96F2-1C572F1641E2}"/>
    <dgm:cxn modelId="{F9549550-4E1E-4EC7-91A6-FD48F90B22AF}" srcId="{657553E6-CE3C-4053-8A07-E2C487312D42}" destId="{7AC66DCB-C816-4500-9B6B-40E0CAEE1317}" srcOrd="1" destOrd="0" parTransId="{D0C3F23D-95EC-4EDE-BD34-9276FB7A9077}" sibTransId="{78F560E9-74CD-4AE5-8839-720CEB915015}"/>
    <dgm:cxn modelId="{1D85AF4A-0F0A-4190-AF01-F43FC7B30EB2}" type="presOf" srcId="{A89E3D8C-EFE8-4379-AD8C-C1796C094644}" destId="{4AE3D1A3-3EA7-4CFB-819B-E4863B54E33A}" srcOrd="1" destOrd="0" presId="urn:microsoft.com/office/officeart/2005/8/layout/list1"/>
    <dgm:cxn modelId="{A8363A7E-9E35-4BE7-897D-A4D7B32D121C}" srcId="{657553E6-CE3C-4053-8A07-E2C487312D42}" destId="{379CAA72-F2BA-4BC1-995C-F7C91EEE070C}" srcOrd="2" destOrd="0" parTransId="{EF3A7843-BC27-4C42-BA59-30BE8ED0B3DA}" sibTransId="{574FB9CB-7C6F-411C-8568-F11D5F8A2481}"/>
    <dgm:cxn modelId="{DD5B533A-06E9-48F9-B58B-B927D2DAC123}" type="presOf" srcId="{7AC66DCB-C816-4500-9B6B-40E0CAEE1317}" destId="{7FF4CDC2-03AA-436B-93DA-F9A12FBDBDD7}" srcOrd="1" destOrd="0" presId="urn:microsoft.com/office/officeart/2005/8/layout/list1"/>
    <dgm:cxn modelId="{A1B74212-C595-4DF8-BBE9-1964DBBC91A1}" type="presOf" srcId="{A89E3D8C-EFE8-4379-AD8C-C1796C094644}" destId="{6C0E802C-42FE-4507-9B11-3D081493E9E7}" srcOrd="0" destOrd="0" presId="urn:microsoft.com/office/officeart/2005/8/layout/list1"/>
    <dgm:cxn modelId="{7789F3ED-15B5-42B4-9D2F-C37A8C37A760}" type="presOf" srcId="{379CAA72-F2BA-4BC1-995C-F7C91EEE070C}" destId="{0652F157-6D80-41BD-ADCE-7A01EC00C076}" srcOrd="1" destOrd="0" presId="urn:microsoft.com/office/officeart/2005/8/layout/list1"/>
    <dgm:cxn modelId="{308F0C4A-68A9-48F5-BD0D-2410A6A460B3}" type="presOf" srcId="{0151F363-E353-4B39-8E58-5D4575FE9ECA}" destId="{B9CA1735-74A8-491D-B9C6-2758DCB24257}" srcOrd="1" destOrd="0" presId="urn:microsoft.com/office/officeart/2005/8/layout/list1"/>
    <dgm:cxn modelId="{5784D9B4-432D-4695-98AF-F2E7855A6DF3}" srcId="{657553E6-CE3C-4053-8A07-E2C487312D42}" destId="{3B6E5A62-AA7B-4B50-BCE8-EF5B1FAF2951}" srcOrd="0" destOrd="0" parTransId="{90D390E4-E780-4A1C-9ACF-9A68A1CB813D}" sibTransId="{5C9E6242-825E-4CB2-AE00-260D1B6B385C}"/>
    <dgm:cxn modelId="{14C7CD80-E405-4CBE-B620-7C86EBCF8B4A}" type="presOf" srcId="{379CAA72-F2BA-4BC1-995C-F7C91EEE070C}" destId="{15D55762-C07D-423A-9804-24E47C9AA630}" srcOrd="0" destOrd="0" presId="urn:microsoft.com/office/officeart/2005/8/layout/list1"/>
    <dgm:cxn modelId="{565D90F1-9895-43BF-B3D7-2AAC4409BAE2}" type="presOf" srcId="{7AC66DCB-C816-4500-9B6B-40E0CAEE1317}" destId="{5678E72E-89FF-422A-B1D6-06C16E40EBA6}" srcOrd="0" destOrd="0" presId="urn:microsoft.com/office/officeart/2005/8/layout/list1"/>
    <dgm:cxn modelId="{A3E6E559-0BB6-4D2A-B6DF-8C02A5D9D657}" type="presOf" srcId="{3B6E5A62-AA7B-4B50-BCE8-EF5B1FAF2951}" destId="{E1AB295B-707A-4D4A-92C1-A227167F1E0C}" srcOrd="1" destOrd="0" presId="urn:microsoft.com/office/officeart/2005/8/layout/list1"/>
    <dgm:cxn modelId="{F0138451-2654-4253-B048-F9F234D96A4A}" type="presOf" srcId="{3B6E5A62-AA7B-4B50-BCE8-EF5B1FAF2951}" destId="{529EBFCA-18C1-41D6-BF76-FC24447E230D}" srcOrd="0" destOrd="0" presId="urn:microsoft.com/office/officeart/2005/8/layout/list1"/>
    <dgm:cxn modelId="{D7025290-98F1-423D-B60A-E9004DA17F30}" type="presParOf" srcId="{33CEC02C-55D7-4CF7-A3B9-C8B76BC45908}" destId="{D26730F3-6B05-483B-8538-0C825D7BE148}" srcOrd="0" destOrd="0" presId="urn:microsoft.com/office/officeart/2005/8/layout/list1"/>
    <dgm:cxn modelId="{3161639A-0FA2-4FDA-8B00-1B2BB9685A05}" type="presParOf" srcId="{D26730F3-6B05-483B-8538-0C825D7BE148}" destId="{529EBFCA-18C1-41D6-BF76-FC24447E230D}" srcOrd="0" destOrd="0" presId="urn:microsoft.com/office/officeart/2005/8/layout/list1"/>
    <dgm:cxn modelId="{0B66DE2E-BB9A-4AB2-85CF-022035BA8002}" type="presParOf" srcId="{D26730F3-6B05-483B-8538-0C825D7BE148}" destId="{E1AB295B-707A-4D4A-92C1-A227167F1E0C}" srcOrd="1" destOrd="0" presId="urn:microsoft.com/office/officeart/2005/8/layout/list1"/>
    <dgm:cxn modelId="{53C3E879-71E7-41D7-9B99-9DCF62C50B7E}" type="presParOf" srcId="{33CEC02C-55D7-4CF7-A3B9-C8B76BC45908}" destId="{DEAF53FE-3912-499C-9CDE-2127887E59ED}" srcOrd="1" destOrd="0" presId="urn:microsoft.com/office/officeart/2005/8/layout/list1"/>
    <dgm:cxn modelId="{2A505F18-FB05-4878-9C09-B4FC23AB2964}" type="presParOf" srcId="{33CEC02C-55D7-4CF7-A3B9-C8B76BC45908}" destId="{7055788B-F275-40EC-8073-74E3C8887E9E}" srcOrd="2" destOrd="0" presId="urn:microsoft.com/office/officeart/2005/8/layout/list1"/>
    <dgm:cxn modelId="{FE1245FA-E13C-4ACA-A12D-2BD8C33DDB14}" type="presParOf" srcId="{33CEC02C-55D7-4CF7-A3B9-C8B76BC45908}" destId="{14B215C6-12FB-4FCF-8788-AB36068A57CB}" srcOrd="3" destOrd="0" presId="urn:microsoft.com/office/officeart/2005/8/layout/list1"/>
    <dgm:cxn modelId="{D84D6279-0C6B-4FBC-9508-8E35CC561CE3}" type="presParOf" srcId="{33CEC02C-55D7-4CF7-A3B9-C8B76BC45908}" destId="{F458C2DC-D6AD-4642-BFE6-2ED94F9370CF}" srcOrd="4" destOrd="0" presId="urn:microsoft.com/office/officeart/2005/8/layout/list1"/>
    <dgm:cxn modelId="{F24A5E5D-995F-4329-B39C-DB8D7BFBB8E8}" type="presParOf" srcId="{F458C2DC-D6AD-4642-BFE6-2ED94F9370CF}" destId="{5678E72E-89FF-422A-B1D6-06C16E40EBA6}" srcOrd="0" destOrd="0" presId="urn:microsoft.com/office/officeart/2005/8/layout/list1"/>
    <dgm:cxn modelId="{8E2FA554-DB84-4E76-8799-3307F43B51A7}" type="presParOf" srcId="{F458C2DC-D6AD-4642-BFE6-2ED94F9370CF}" destId="{7FF4CDC2-03AA-436B-93DA-F9A12FBDBDD7}" srcOrd="1" destOrd="0" presId="urn:microsoft.com/office/officeart/2005/8/layout/list1"/>
    <dgm:cxn modelId="{69873B74-EAE1-4DD9-A24B-73AEFEAFC328}" type="presParOf" srcId="{33CEC02C-55D7-4CF7-A3B9-C8B76BC45908}" destId="{C5956A6B-9D03-44B5-8A92-DCA2C5E30619}" srcOrd="5" destOrd="0" presId="urn:microsoft.com/office/officeart/2005/8/layout/list1"/>
    <dgm:cxn modelId="{85A564CA-7986-420B-9F8F-9685F1D5DAC4}" type="presParOf" srcId="{33CEC02C-55D7-4CF7-A3B9-C8B76BC45908}" destId="{14179F4D-FC5E-4C63-A512-5F0A27A69A6F}" srcOrd="6" destOrd="0" presId="urn:microsoft.com/office/officeart/2005/8/layout/list1"/>
    <dgm:cxn modelId="{61B656F9-8DAD-411D-B336-B396978FFD0A}" type="presParOf" srcId="{33CEC02C-55D7-4CF7-A3B9-C8B76BC45908}" destId="{9C5D5AE1-1E45-44AE-BD9B-29FC1A54AF6F}" srcOrd="7" destOrd="0" presId="urn:microsoft.com/office/officeart/2005/8/layout/list1"/>
    <dgm:cxn modelId="{A9081D97-3029-4000-B0EB-6E56BCC0DDEF}" type="presParOf" srcId="{33CEC02C-55D7-4CF7-A3B9-C8B76BC45908}" destId="{C158D826-65D2-423F-B633-8224D950C5C0}" srcOrd="8" destOrd="0" presId="urn:microsoft.com/office/officeart/2005/8/layout/list1"/>
    <dgm:cxn modelId="{A5A92F72-32C3-46ED-A3E2-B63775190C3F}" type="presParOf" srcId="{C158D826-65D2-423F-B633-8224D950C5C0}" destId="{15D55762-C07D-423A-9804-24E47C9AA630}" srcOrd="0" destOrd="0" presId="urn:microsoft.com/office/officeart/2005/8/layout/list1"/>
    <dgm:cxn modelId="{9EC42456-CAD9-43DA-BAC3-C8FDA987F9BF}" type="presParOf" srcId="{C158D826-65D2-423F-B633-8224D950C5C0}" destId="{0652F157-6D80-41BD-ADCE-7A01EC00C076}" srcOrd="1" destOrd="0" presId="urn:microsoft.com/office/officeart/2005/8/layout/list1"/>
    <dgm:cxn modelId="{5A31572F-6EE9-4812-8678-591A17FA9C6F}" type="presParOf" srcId="{33CEC02C-55D7-4CF7-A3B9-C8B76BC45908}" destId="{3CA78098-FBA9-4FB9-A5CF-C67A5D56CA8F}" srcOrd="9" destOrd="0" presId="urn:microsoft.com/office/officeart/2005/8/layout/list1"/>
    <dgm:cxn modelId="{5661D32E-C552-4BFB-AF25-B79949F01CA4}" type="presParOf" srcId="{33CEC02C-55D7-4CF7-A3B9-C8B76BC45908}" destId="{073B8419-F196-42BD-B242-E28568010B2A}" srcOrd="10" destOrd="0" presId="urn:microsoft.com/office/officeart/2005/8/layout/list1"/>
    <dgm:cxn modelId="{E6062A3B-9965-408F-9962-E785AADB376F}" type="presParOf" srcId="{33CEC02C-55D7-4CF7-A3B9-C8B76BC45908}" destId="{716CA0D0-1830-4E83-AD37-450F9ABFAAFF}" srcOrd="11" destOrd="0" presId="urn:microsoft.com/office/officeart/2005/8/layout/list1"/>
    <dgm:cxn modelId="{E132DF02-A3C2-46AA-BFE2-1768002DC066}" type="presParOf" srcId="{33CEC02C-55D7-4CF7-A3B9-C8B76BC45908}" destId="{EFBA7262-F5D3-4914-9536-AD931F66B61F}" srcOrd="12" destOrd="0" presId="urn:microsoft.com/office/officeart/2005/8/layout/list1"/>
    <dgm:cxn modelId="{1F9B9E39-9B3E-49A0-A8EF-5C07F6F41462}" type="presParOf" srcId="{EFBA7262-F5D3-4914-9536-AD931F66B61F}" destId="{6C0E802C-42FE-4507-9B11-3D081493E9E7}" srcOrd="0" destOrd="0" presId="urn:microsoft.com/office/officeart/2005/8/layout/list1"/>
    <dgm:cxn modelId="{26D41250-133E-4C45-A7C5-3194D2F41BD2}" type="presParOf" srcId="{EFBA7262-F5D3-4914-9536-AD931F66B61F}" destId="{4AE3D1A3-3EA7-4CFB-819B-E4863B54E33A}" srcOrd="1" destOrd="0" presId="urn:microsoft.com/office/officeart/2005/8/layout/list1"/>
    <dgm:cxn modelId="{39C51795-4145-4F86-9F21-56A5335ABEA8}" type="presParOf" srcId="{33CEC02C-55D7-4CF7-A3B9-C8B76BC45908}" destId="{FB183363-3037-48F4-B26C-B47339716B52}" srcOrd="13" destOrd="0" presId="urn:microsoft.com/office/officeart/2005/8/layout/list1"/>
    <dgm:cxn modelId="{80B550A5-F11D-4EE2-AECC-DC1065D4064E}" type="presParOf" srcId="{33CEC02C-55D7-4CF7-A3B9-C8B76BC45908}" destId="{ED6C6B52-AB4B-4244-A675-48F4E95602B3}" srcOrd="14" destOrd="0" presId="urn:microsoft.com/office/officeart/2005/8/layout/list1"/>
    <dgm:cxn modelId="{C9C49415-625C-4115-A208-9FFDB4E203FC}" type="presParOf" srcId="{33CEC02C-55D7-4CF7-A3B9-C8B76BC45908}" destId="{F7BF5732-3133-4AEF-8E88-C490C15CF852}" srcOrd="15" destOrd="0" presId="urn:microsoft.com/office/officeart/2005/8/layout/list1"/>
    <dgm:cxn modelId="{A0935466-8872-4B7E-B661-0AACC9F37FEF}" type="presParOf" srcId="{33CEC02C-55D7-4CF7-A3B9-C8B76BC45908}" destId="{BED4B121-B6F0-4834-8167-4AECC0E9E994}" srcOrd="16" destOrd="0" presId="urn:microsoft.com/office/officeart/2005/8/layout/list1"/>
    <dgm:cxn modelId="{5F6958E5-1A59-485E-AAC9-257BBD694F25}" type="presParOf" srcId="{BED4B121-B6F0-4834-8167-4AECC0E9E994}" destId="{750F2B93-9409-4D9C-8FB1-6B17188844E3}" srcOrd="0" destOrd="0" presId="urn:microsoft.com/office/officeart/2005/8/layout/list1"/>
    <dgm:cxn modelId="{FAF85EFF-966D-4726-ACE1-E5FE3470FA3D}" type="presParOf" srcId="{BED4B121-B6F0-4834-8167-4AECC0E9E994}" destId="{570C5586-3F77-46BC-8469-15E9D90535B7}" srcOrd="1" destOrd="0" presId="urn:microsoft.com/office/officeart/2005/8/layout/list1"/>
    <dgm:cxn modelId="{8A1A8F51-4145-4FF4-A5A9-3B1DE84C5181}" type="presParOf" srcId="{33CEC02C-55D7-4CF7-A3B9-C8B76BC45908}" destId="{C721C69B-D1BA-4011-B680-8C49C29A10DD}" srcOrd="17" destOrd="0" presId="urn:microsoft.com/office/officeart/2005/8/layout/list1"/>
    <dgm:cxn modelId="{F0B63496-845D-4391-9133-EA9E4885B491}" type="presParOf" srcId="{33CEC02C-55D7-4CF7-A3B9-C8B76BC45908}" destId="{811BF200-0191-4EEE-B5A7-A6E243B32076}" srcOrd="18" destOrd="0" presId="urn:microsoft.com/office/officeart/2005/8/layout/list1"/>
    <dgm:cxn modelId="{7B2E8AD2-B8BE-4BA1-832F-7BB1BD29C24D}" type="presParOf" srcId="{33CEC02C-55D7-4CF7-A3B9-C8B76BC45908}" destId="{3F5C1880-E647-4796-B461-73E9D81B0FA8}" srcOrd="19" destOrd="0" presId="urn:microsoft.com/office/officeart/2005/8/layout/list1"/>
    <dgm:cxn modelId="{F93EACB6-318D-45E7-A06F-8CEEB6F472A3}" type="presParOf" srcId="{33CEC02C-55D7-4CF7-A3B9-C8B76BC45908}" destId="{8A610B10-9898-4483-A8C7-79E5F94581E3}" srcOrd="20" destOrd="0" presId="urn:microsoft.com/office/officeart/2005/8/layout/list1"/>
    <dgm:cxn modelId="{9B826F0B-8892-4E2E-9597-B41260962354}" type="presParOf" srcId="{8A610B10-9898-4483-A8C7-79E5F94581E3}" destId="{0047B382-8375-4BD6-951A-700E2098FC10}" srcOrd="0" destOrd="0" presId="urn:microsoft.com/office/officeart/2005/8/layout/list1"/>
    <dgm:cxn modelId="{7BCA90CE-EB6D-4200-88DF-00C9BFED0EC2}" type="presParOf" srcId="{8A610B10-9898-4483-A8C7-79E5F94581E3}" destId="{B9CA1735-74A8-491D-B9C6-2758DCB24257}" srcOrd="1" destOrd="0" presId="urn:microsoft.com/office/officeart/2005/8/layout/list1"/>
    <dgm:cxn modelId="{78A8BCA4-91AA-4A8A-97A8-6CD745045857}" type="presParOf" srcId="{33CEC02C-55D7-4CF7-A3B9-C8B76BC45908}" destId="{A17903ED-93C0-4F4A-8230-F7A9F22E25D8}" srcOrd="21" destOrd="0" presId="urn:microsoft.com/office/officeart/2005/8/layout/list1"/>
    <dgm:cxn modelId="{DBA71434-E773-4686-9067-47B9D20FC6BA}" type="presParOf" srcId="{33CEC02C-55D7-4CF7-A3B9-C8B76BC45908}" destId="{BD8399FF-C20F-43D8-8C14-87841A25263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2A70D-E070-42C3-B515-0C4A36985DC4}" type="doc">
      <dgm:prSet loTypeId="urn:microsoft.com/office/officeart/2005/8/layout/arrow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CD86AFB-165C-479D-948A-FC1E2072A4B2}">
      <dgm:prSet phldrT="[Текст]" custT="1"/>
      <dgm:spPr>
        <a:solidFill>
          <a:schemeClr val="accent1">
            <a:lumMod val="75000"/>
          </a:schemeClr>
        </a:solidFill>
        <a:ln w="57150">
          <a:solidFill>
            <a:srgbClr val="0000CC"/>
          </a:solidFill>
        </a:ln>
      </dgm:spPr>
      <dgm:t>
        <a:bodyPr/>
        <a:lstStyle/>
        <a:p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Навчає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елементам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грамоти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знайомить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дітей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з лексико-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граматичними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категоріями</a:t>
          </a:r>
          <a:endParaRPr lang="ru-RU" sz="28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142462-1A2A-4970-9207-AFDC9CD9A1D8}" type="parTrans" cxnId="{D22591DB-FC87-4382-8A60-B9335D1DDD9C}">
      <dgm:prSet/>
      <dgm:spPr/>
      <dgm:t>
        <a:bodyPr/>
        <a:lstStyle/>
        <a:p>
          <a:endParaRPr lang="ru-RU"/>
        </a:p>
      </dgm:t>
    </dgm:pt>
    <dgm:pt modelId="{1589C747-823D-4B55-A73C-981F527F6F5A}" type="sibTrans" cxnId="{D22591DB-FC87-4382-8A60-B9335D1DDD9C}">
      <dgm:prSet/>
      <dgm:spPr/>
      <dgm:t>
        <a:bodyPr/>
        <a:lstStyle/>
        <a:p>
          <a:endParaRPr lang="ru-RU"/>
        </a:p>
      </dgm:t>
    </dgm:pt>
    <dgm:pt modelId="{8B558968-52A1-4E15-89BF-7544468EC2F1}">
      <dgm:prSet phldrT="[Текст]" custT="1"/>
      <dgm:spPr>
        <a:solidFill>
          <a:srgbClr val="FFC000"/>
        </a:solidFill>
        <a:ln w="57150">
          <a:solidFill>
            <a:srgbClr val="0000CC"/>
          </a:solidFill>
        </a:ln>
      </dgm:spPr>
      <dgm:t>
        <a:bodyPr/>
        <a:lstStyle/>
        <a:p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Логопед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відпрацьовує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матеріал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по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вимові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, звуковому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аналізу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грамоті</a:t>
          </a:r>
          <a:endParaRPr lang="ru-RU" sz="28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8E7993-DB4E-4D73-A413-BC8BDF278B31}" type="sibTrans" cxnId="{B8DE4722-EEE8-4195-872B-C997E178766E}">
      <dgm:prSet/>
      <dgm:spPr/>
      <dgm:t>
        <a:bodyPr/>
        <a:lstStyle/>
        <a:p>
          <a:endParaRPr lang="ru-RU"/>
        </a:p>
      </dgm:t>
    </dgm:pt>
    <dgm:pt modelId="{06D450EE-E1D6-45B2-9690-D2F06479C8AA}" type="parTrans" cxnId="{B8DE4722-EEE8-4195-872B-C997E178766E}">
      <dgm:prSet/>
      <dgm:spPr/>
      <dgm:t>
        <a:bodyPr/>
        <a:lstStyle/>
        <a:p>
          <a:endParaRPr lang="ru-RU"/>
        </a:p>
      </dgm:t>
    </dgm:pt>
    <dgm:pt modelId="{64A25DD1-5A73-4292-BEBF-455BA43A3D6F}">
      <dgm:prSet/>
      <dgm:spPr/>
      <dgm:t>
        <a:bodyPr/>
        <a:lstStyle/>
        <a:p>
          <a:endParaRPr lang="ru-RU"/>
        </a:p>
      </dgm:t>
    </dgm:pt>
    <dgm:pt modelId="{2BDD1301-02E7-4DD8-B1BF-9721183B3AED}" type="parTrans" cxnId="{A8DFBBB7-2D6E-4A3B-BAC1-776BBDA2B7BE}">
      <dgm:prSet/>
      <dgm:spPr/>
      <dgm:t>
        <a:bodyPr/>
        <a:lstStyle/>
        <a:p>
          <a:endParaRPr lang="ru-RU"/>
        </a:p>
      </dgm:t>
    </dgm:pt>
    <dgm:pt modelId="{BF70BCF8-6B25-46AE-841F-A169AAD6CF36}" type="sibTrans" cxnId="{A8DFBBB7-2D6E-4A3B-BAC1-776BBDA2B7BE}">
      <dgm:prSet/>
      <dgm:spPr/>
      <dgm:t>
        <a:bodyPr/>
        <a:lstStyle/>
        <a:p>
          <a:endParaRPr lang="ru-RU"/>
        </a:p>
      </dgm:t>
    </dgm:pt>
    <dgm:pt modelId="{F3C1C295-7EE0-4EA9-840D-94DA950D6C7E}" type="pres">
      <dgm:prSet presAssocID="{D0D2A70D-E070-42C3-B515-0C4A36985DC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ECAD7C-2486-427C-A6BC-30D0E90DF1BF}" type="pres">
      <dgm:prSet presAssocID="{D0D2A70D-E070-42C3-B515-0C4A36985DC4}" presName="divider" presStyleLbl="fgShp" presStyleIdx="0" presStyleCnt="1"/>
      <dgm:spPr/>
    </dgm:pt>
    <dgm:pt modelId="{C66A4AA8-43DA-46C6-AAFC-E6F66D24E664}" type="pres">
      <dgm:prSet presAssocID="{8B558968-52A1-4E15-89BF-7544468EC2F1}" presName="downArrow" presStyleLbl="node1" presStyleIdx="0" presStyleCnt="2"/>
      <dgm:spPr/>
    </dgm:pt>
    <dgm:pt modelId="{D9EC2C39-D74F-4A6B-8BED-7A50CF877BF3}" type="pres">
      <dgm:prSet presAssocID="{8B558968-52A1-4E15-89BF-7544468EC2F1}" presName="downArrowText" presStyleLbl="revTx" presStyleIdx="0" presStyleCnt="2" custScaleX="175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9542A-EDBC-4B36-9DC4-D12018541864}" type="pres">
      <dgm:prSet presAssocID="{2CD86AFB-165C-479D-948A-FC1E2072A4B2}" presName="upArrow" presStyleLbl="node1" presStyleIdx="1" presStyleCnt="2"/>
      <dgm:spPr/>
    </dgm:pt>
    <dgm:pt modelId="{37629B94-3C74-4AD7-8F0C-3245CB3BF4BA}" type="pres">
      <dgm:prSet presAssocID="{2CD86AFB-165C-479D-948A-FC1E2072A4B2}" presName="upArrowText" presStyleLbl="revTx" presStyleIdx="1" presStyleCnt="2" custScaleX="177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FBBB7-2D6E-4A3B-BAC1-776BBDA2B7BE}" srcId="{D0D2A70D-E070-42C3-B515-0C4A36985DC4}" destId="{64A25DD1-5A73-4292-BEBF-455BA43A3D6F}" srcOrd="2" destOrd="0" parTransId="{2BDD1301-02E7-4DD8-B1BF-9721183B3AED}" sibTransId="{BF70BCF8-6B25-46AE-841F-A169AAD6CF36}"/>
    <dgm:cxn modelId="{B8DE4722-EEE8-4195-872B-C997E178766E}" srcId="{D0D2A70D-E070-42C3-B515-0C4A36985DC4}" destId="{8B558968-52A1-4E15-89BF-7544468EC2F1}" srcOrd="0" destOrd="0" parTransId="{06D450EE-E1D6-45B2-9690-D2F06479C8AA}" sibTransId="{028E7993-DB4E-4D73-A413-BC8BDF278B31}"/>
    <dgm:cxn modelId="{D22591DB-FC87-4382-8A60-B9335D1DDD9C}" srcId="{D0D2A70D-E070-42C3-B515-0C4A36985DC4}" destId="{2CD86AFB-165C-479D-948A-FC1E2072A4B2}" srcOrd="1" destOrd="0" parTransId="{99142462-1A2A-4970-9207-AFDC9CD9A1D8}" sibTransId="{1589C747-823D-4B55-A73C-981F527F6F5A}"/>
    <dgm:cxn modelId="{49F6FF45-5710-4D92-B578-96255CBBA879}" type="presOf" srcId="{8B558968-52A1-4E15-89BF-7544468EC2F1}" destId="{D9EC2C39-D74F-4A6B-8BED-7A50CF877BF3}" srcOrd="0" destOrd="0" presId="urn:microsoft.com/office/officeart/2005/8/layout/arrow3"/>
    <dgm:cxn modelId="{DE43E83A-0EFB-443A-8C97-12374A37FA10}" type="presOf" srcId="{2CD86AFB-165C-479D-948A-FC1E2072A4B2}" destId="{37629B94-3C74-4AD7-8F0C-3245CB3BF4BA}" srcOrd="0" destOrd="0" presId="urn:microsoft.com/office/officeart/2005/8/layout/arrow3"/>
    <dgm:cxn modelId="{95FF699E-04D1-4DCC-9EC4-A7DB1C19ADF8}" type="presOf" srcId="{D0D2A70D-E070-42C3-B515-0C4A36985DC4}" destId="{F3C1C295-7EE0-4EA9-840D-94DA950D6C7E}" srcOrd="0" destOrd="0" presId="urn:microsoft.com/office/officeart/2005/8/layout/arrow3"/>
    <dgm:cxn modelId="{24B99DDF-C695-4F21-8621-B4C4B8B49948}" type="presParOf" srcId="{F3C1C295-7EE0-4EA9-840D-94DA950D6C7E}" destId="{83ECAD7C-2486-427C-A6BC-30D0E90DF1BF}" srcOrd="0" destOrd="0" presId="urn:microsoft.com/office/officeart/2005/8/layout/arrow3"/>
    <dgm:cxn modelId="{FBD22B7B-82C2-46E3-853D-678A46FE5056}" type="presParOf" srcId="{F3C1C295-7EE0-4EA9-840D-94DA950D6C7E}" destId="{C66A4AA8-43DA-46C6-AAFC-E6F66D24E664}" srcOrd="1" destOrd="0" presId="urn:microsoft.com/office/officeart/2005/8/layout/arrow3"/>
    <dgm:cxn modelId="{7BCB171C-42D2-4C2E-BA37-64294C800B1D}" type="presParOf" srcId="{F3C1C295-7EE0-4EA9-840D-94DA950D6C7E}" destId="{D9EC2C39-D74F-4A6B-8BED-7A50CF877BF3}" srcOrd="2" destOrd="0" presId="urn:microsoft.com/office/officeart/2005/8/layout/arrow3"/>
    <dgm:cxn modelId="{2FACC7EC-8C56-42A9-ADA2-DA3763B41EAA}" type="presParOf" srcId="{F3C1C295-7EE0-4EA9-840D-94DA950D6C7E}" destId="{89D9542A-EDBC-4B36-9DC4-D12018541864}" srcOrd="3" destOrd="0" presId="urn:microsoft.com/office/officeart/2005/8/layout/arrow3"/>
    <dgm:cxn modelId="{4729545A-1ED9-4A4D-B76A-CBF69EAF5B2D}" type="presParOf" srcId="{F3C1C295-7EE0-4EA9-840D-94DA950D6C7E}" destId="{37629B94-3C74-4AD7-8F0C-3245CB3BF4B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C29A4C-BD4E-452C-ADC7-76D3DD2A5375}" type="doc">
      <dgm:prSet loTypeId="urn:microsoft.com/office/officeart/2005/8/layout/gear1" loCatId="cycle" qsTypeId="urn:microsoft.com/office/officeart/2005/8/quickstyle/simple1" qsCatId="simple" csTypeId="urn:microsoft.com/office/officeart/2005/8/colors/colorful1" csCatId="colorful" phldr="1"/>
      <dgm:spPr/>
    </dgm:pt>
    <dgm:pt modelId="{4A11B646-E92B-48EA-A025-3D521951101A}">
      <dgm:prSet phldrT="[Текст]" custT="1"/>
      <dgm:spPr/>
      <dgm:t>
        <a:bodyPr/>
        <a:lstStyle/>
        <a:p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Підбирає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вправи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ігри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для формування лексико-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граматичних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категорій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і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розвитку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зв'язного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мовлення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направлені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закріплення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матеріалу</a:t>
          </a:r>
          <a:endParaRPr lang="ru-RU" sz="20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CAF7BB-9D34-45A5-B77E-BF03490E0B7B}" type="parTrans" cxnId="{90FDE4E5-7A86-4A58-B1E7-AD5DEF2E848C}">
      <dgm:prSet/>
      <dgm:spPr/>
      <dgm:t>
        <a:bodyPr/>
        <a:lstStyle/>
        <a:p>
          <a:endParaRPr lang="ru-RU"/>
        </a:p>
      </dgm:t>
    </dgm:pt>
    <dgm:pt modelId="{5B3D735E-1BE9-44FF-BA6E-FE72E498F994}" type="sibTrans" cxnId="{90FDE4E5-7A86-4A58-B1E7-AD5DEF2E848C}">
      <dgm:prSet/>
      <dgm:spPr/>
      <dgm:t>
        <a:bodyPr/>
        <a:lstStyle/>
        <a:p>
          <a:endParaRPr lang="ru-RU"/>
        </a:p>
      </dgm:t>
    </dgm:pt>
    <dgm:pt modelId="{D8E572A2-FED0-4B78-983D-70A0B2986966}">
      <dgm:prSet custT="1"/>
      <dgm:spPr/>
      <dgm:t>
        <a:bodyPr/>
        <a:lstStyle/>
        <a:p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Підбирає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мовленнєвий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матеріал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який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відповідає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нормі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звуковимови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дітей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з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мовленнєвими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порушеннями</a:t>
          </a:r>
          <a:r>
            <a: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0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280E9A-AD82-40A0-8C76-20238035F329}" type="parTrans" cxnId="{9693F9FF-0DB2-41F8-8789-BF1829921EC7}">
      <dgm:prSet/>
      <dgm:spPr/>
      <dgm:t>
        <a:bodyPr/>
        <a:lstStyle/>
        <a:p>
          <a:endParaRPr lang="ru-RU"/>
        </a:p>
      </dgm:t>
    </dgm:pt>
    <dgm:pt modelId="{91C7944B-479D-4806-9520-CDE627E55EE7}" type="sibTrans" cxnId="{9693F9FF-0DB2-41F8-8789-BF1829921EC7}">
      <dgm:prSet/>
      <dgm:spPr/>
      <dgm:t>
        <a:bodyPr/>
        <a:lstStyle/>
        <a:p>
          <a:endParaRPr lang="ru-RU"/>
        </a:p>
      </dgm:t>
    </dgm:pt>
    <dgm:pt modelId="{4084BB9C-B3A0-48CC-8C18-4F9CFE6C5E88}" type="pres">
      <dgm:prSet presAssocID="{0BC29A4C-BD4E-452C-ADC7-76D3DD2A537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15F9517-2DBE-463B-80F7-16015EB98B6B}" type="pres">
      <dgm:prSet presAssocID="{4A11B646-E92B-48EA-A025-3D521951101A}" presName="gear1" presStyleLbl="node1" presStyleIdx="0" presStyleCnt="2" custScaleX="126558" custScaleY="115934" custLinFactNeighborX="51481" custLinFactNeighborY="-80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83DA8-F3E4-44B7-928B-AFDCEA836EA1}" type="pres">
      <dgm:prSet presAssocID="{4A11B646-E92B-48EA-A025-3D521951101A}" presName="gear1srcNode" presStyleLbl="node1" presStyleIdx="0" presStyleCnt="2"/>
      <dgm:spPr/>
      <dgm:t>
        <a:bodyPr/>
        <a:lstStyle/>
        <a:p>
          <a:endParaRPr lang="ru-RU"/>
        </a:p>
      </dgm:t>
    </dgm:pt>
    <dgm:pt modelId="{2598D51C-BA85-4EAB-9A7F-B991693C0F57}" type="pres">
      <dgm:prSet presAssocID="{4A11B646-E92B-48EA-A025-3D521951101A}" presName="gear1dstNode" presStyleLbl="node1" presStyleIdx="0" presStyleCnt="2"/>
      <dgm:spPr/>
      <dgm:t>
        <a:bodyPr/>
        <a:lstStyle/>
        <a:p>
          <a:endParaRPr lang="ru-RU"/>
        </a:p>
      </dgm:t>
    </dgm:pt>
    <dgm:pt modelId="{943A8024-985E-466E-ADE8-AD682F3651DF}" type="pres">
      <dgm:prSet presAssocID="{D8E572A2-FED0-4B78-983D-70A0B2986966}" presName="gear2" presStyleLbl="node1" presStyleIdx="1" presStyleCnt="2" custScaleX="181882" custScaleY="180787" custLinFactNeighborX="14754" custLinFactNeighborY="25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FA415-5AF1-4BA9-BB27-CCE586D40CF3}" type="pres">
      <dgm:prSet presAssocID="{D8E572A2-FED0-4B78-983D-70A0B2986966}" presName="gear2srcNode" presStyleLbl="node1" presStyleIdx="1" presStyleCnt="2"/>
      <dgm:spPr/>
      <dgm:t>
        <a:bodyPr/>
        <a:lstStyle/>
        <a:p>
          <a:endParaRPr lang="ru-RU"/>
        </a:p>
      </dgm:t>
    </dgm:pt>
    <dgm:pt modelId="{3199821D-E38B-4FFD-9F65-28B06095C46B}" type="pres">
      <dgm:prSet presAssocID="{D8E572A2-FED0-4B78-983D-70A0B2986966}" presName="gear2dstNode" presStyleLbl="node1" presStyleIdx="1" presStyleCnt="2"/>
      <dgm:spPr/>
      <dgm:t>
        <a:bodyPr/>
        <a:lstStyle/>
        <a:p>
          <a:endParaRPr lang="ru-RU"/>
        </a:p>
      </dgm:t>
    </dgm:pt>
    <dgm:pt modelId="{E4FF0668-C1E5-4674-AF60-3B53118C878A}" type="pres">
      <dgm:prSet presAssocID="{5B3D735E-1BE9-44FF-BA6E-FE72E498F994}" presName="connector1" presStyleLbl="sibTrans2D1" presStyleIdx="0" presStyleCnt="2" custAng="20905181" custLinFactNeighborX="17287" custLinFactNeighborY="-7792"/>
      <dgm:spPr/>
      <dgm:t>
        <a:bodyPr/>
        <a:lstStyle/>
        <a:p>
          <a:endParaRPr lang="ru-RU"/>
        </a:p>
      </dgm:t>
    </dgm:pt>
    <dgm:pt modelId="{6E54D9B3-7C78-4A6B-A2FB-8E048A24B18E}" type="pres">
      <dgm:prSet presAssocID="{91C7944B-479D-4806-9520-CDE627E55EE7}" presName="connector2" presStyleLbl="sibTrans2D1" presStyleIdx="1" presStyleCnt="2" custLinFactNeighborX="-8805" custLinFactNeighborY="-2188"/>
      <dgm:spPr/>
      <dgm:t>
        <a:bodyPr/>
        <a:lstStyle/>
        <a:p>
          <a:endParaRPr lang="ru-RU"/>
        </a:p>
      </dgm:t>
    </dgm:pt>
  </dgm:ptLst>
  <dgm:cxnLst>
    <dgm:cxn modelId="{E41CB912-0438-4B6A-B340-91A3690D1790}" type="presOf" srcId="{91C7944B-479D-4806-9520-CDE627E55EE7}" destId="{6E54D9B3-7C78-4A6B-A2FB-8E048A24B18E}" srcOrd="0" destOrd="0" presId="urn:microsoft.com/office/officeart/2005/8/layout/gear1"/>
    <dgm:cxn modelId="{AAD747D5-F20C-416E-8263-0809E7707675}" type="presOf" srcId="{5B3D735E-1BE9-44FF-BA6E-FE72E498F994}" destId="{E4FF0668-C1E5-4674-AF60-3B53118C878A}" srcOrd="0" destOrd="0" presId="urn:microsoft.com/office/officeart/2005/8/layout/gear1"/>
    <dgm:cxn modelId="{2F30F520-93CE-430E-A233-A84F9C429F35}" type="presOf" srcId="{D8E572A2-FED0-4B78-983D-70A0B2986966}" destId="{3199821D-E38B-4FFD-9F65-28B06095C46B}" srcOrd="2" destOrd="0" presId="urn:microsoft.com/office/officeart/2005/8/layout/gear1"/>
    <dgm:cxn modelId="{9693F9FF-0DB2-41F8-8789-BF1829921EC7}" srcId="{0BC29A4C-BD4E-452C-ADC7-76D3DD2A5375}" destId="{D8E572A2-FED0-4B78-983D-70A0B2986966}" srcOrd="1" destOrd="0" parTransId="{C8280E9A-AD82-40A0-8C76-20238035F329}" sibTransId="{91C7944B-479D-4806-9520-CDE627E55EE7}"/>
    <dgm:cxn modelId="{2065D1E9-4BE0-4AA9-B44A-D2CFB2A1F5EA}" type="presOf" srcId="{4A11B646-E92B-48EA-A025-3D521951101A}" destId="{2598D51C-BA85-4EAB-9A7F-B991693C0F57}" srcOrd="2" destOrd="0" presId="urn:microsoft.com/office/officeart/2005/8/layout/gear1"/>
    <dgm:cxn modelId="{185F4024-8127-440D-8A22-8D949C1B2DE5}" type="presOf" srcId="{0BC29A4C-BD4E-452C-ADC7-76D3DD2A5375}" destId="{4084BB9C-B3A0-48CC-8C18-4F9CFE6C5E88}" srcOrd="0" destOrd="0" presId="urn:microsoft.com/office/officeart/2005/8/layout/gear1"/>
    <dgm:cxn modelId="{48B713C1-8C0F-4BC7-A651-EEFB9720094E}" type="presOf" srcId="{D8E572A2-FED0-4B78-983D-70A0B2986966}" destId="{943A8024-985E-466E-ADE8-AD682F3651DF}" srcOrd="0" destOrd="0" presId="urn:microsoft.com/office/officeart/2005/8/layout/gear1"/>
    <dgm:cxn modelId="{90FDE4E5-7A86-4A58-B1E7-AD5DEF2E848C}" srcId="{0BC29A4C-BD4E-452C-ADC7-76D3DD2A5375}" destId="{4A11B646-E92B-48EA-A025-3D521951101A}" srcOrd="0" destOrd="0" parTransId="{C2CAF7BB-9D34-45A5-B77E-BF03490E0B7B}" sibTransId="{5B3D735E-1BE9-44FF-BA6E-FE72E498F994}"/>
    <dgm:cxn modelId="{E1EEFBDA-966E-495C-860D-572EAA9D45A9}" type="presOf" srcId="{4A11B646-E92B-48EA-A025-3D521951101A}" destId="{89F83DA8-F3E4-44B7-928B-AFDCEA836EA1}" srcOrd="1" destOrd="0" presId="urn:microsoft.com/office/officeart/2005/8/layout/gear1"/>
    <dgm:cxn modelId="{6FBAC28D-3007-4CA9-88A9-7593AF4FA4E5}" type="presOf" srcId="{D8E572A2-FED0-4B78-983D-70A0B2986966}" destId="{A32FA415-5AF1-4BA9-BB27-CCE586D40CF3}" srcOrd="1" destOrd="0" presId="urn:microsoft.com/office/officeart/2005/8/layout/gear1"/>
    <dgm:cxn modelId="{AA04CDCA-2229-4CC2-8472-7C796F6A127F}" type="presOf" srcId="{4A11B646-E92B-48EA-A025-3D521951101A}" destId="{815F9517-2DBE-463B-80F7-16015EB98B6B}" srcOrd="0" destOrd="0" presId="urn:microsoft.com/office/officeart/2005/8/layout/gear1"/>
    <dgm:cxn modelId="{CFBE85CC-FBBA-4051-9ED0-11B277B0FA6D}" type="presParOf" srcId="{4084BB9C-B3A0-48CC-8C18-4F9CFE6C5E88}" destId="{815F9517-2DBE-463B-80F7-16015EB98B6B}" srcOrd="0" destOrd="0" presId="urn:microsoft.com/office/officeart/2005/8/layout/gear1"/>
    <dgm:cxn modelId="{9A1FBA8A-0E1E-4275-AA7D-439D2243605C}" type="presParOf" srcId="{4084BB9C-B3A0-48CC-8C18-4F9CFE6C5E88}" destId="{89F83DA8-F3E4-44B7-928B-AFDCEA836EA1}" srcOrd="1" destOrd="0" presId="urn:microsoft.com/office/officeart/2005/8/layout/gear1"/>
    <dgm:cxn modelId="{FEE54317-98A5-4BF7-8348-2E0DEE325F31}" type="presParOf" srcId="{4084BB9C-B3A0-48CC-8C18-4F9CFE6C5E88}" destId="{2598D51C-BA85-4EAB-9A7F-B991693C0F57}" srcOrd="2" destOrd="0" presId="urn:microsoft.com/office/officeart/2005/8/layout/gear1"/>
    <dgm:cxn modelId="{4E5C9EFA-98E3-43E8-9321-8A98741DCDE2}" type="presParOf" srcId="{4084BB9C-B3A0-48CC-8C18-4F9CFE6C5E88}" destId="{943A8024-985E-466E-ADE8-AD682F3651DF}" srcOrd="3" destOrd="0" presId="urn:microsoft.com/office/officeart/2005/8/layout/gear1"/>
    <dgm:cxn modelId="{080041B7-6C2F-476C-B271-63BD78BC90C1}" type="presParOf" srcId="{4084BB9C-B3A0-48CC-8C18-4F9CFE6C5E88}" destId="{A32FA415-5AF1-4BA9-BB27-CCE586D40CF3}" srcOrd="4" destOrd="0" presId="urn:microsoft.com/office/officeart/2005/8/layout/gear1"/>
    <dgm:cxn modelId="{DEC9EDFE-66D8-4837-B817-05A1EAB79001}" type="presParOf" srcId="{4084BB9C-B3A0-48CC-8C18-4F9CFE6C5E88}" destId="{3199821D-E38B-4FFD-9F65-28B06095C46B}" srcOrd="5" destOrd="0" presId="urn:microsoft.com/office/officeart/2005/8/layout/gear1"/>
    <dgm:cxn modelId="{4BDAA1F7-E336-43A0-B854-B15E381764CA}" type="presParOf" srcId="{4084BB9C-B3A0-48CC-8C18-4F9CFE6C5E88}" destId="{E4FF0668-C1E5-4674-AF60-3B53118C878A}" srcOrd="6" destOrd="0" presId="urn:microsoft.com/office/officeart/2005/8/layout/gear1"/>
    <dgm:cxn modelId="{6B69847C-E240-49E2-A336-EB7A8FC176F2}" type="presParOf" srcId="{4084BB9C-B3A0-48CC-8C18-4F9CFE6C5E88}" destId="{6E54D9B3-7C78-4A6B-A2FB-8E048A24B18E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A74CFE-6776-4C50-9816-8F45A6543BE5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8387DBF-A6E0-44FD-9279-C104E8EB4EBB}">
      <dgm:prSet phldrT="[Текст]" custT="1"/>
      <dgm:spPr/>
      <dgm:t>
        <a:bodyPr/>
        <a:lstStyle/>
        <a:p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Ефективність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корекційно-розвиткової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роботи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вчителя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-логопеда </a:t>
          </a:r>
          <a:endParaRPr lang="ru-RU" sz="24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7EA5A6-7D50-4752-A331-CC140E3C36F9}" type="parTrans" cxnId="{F8E10173-EEE5-4C04-9C7D-96F646F0EC8E}">
      <dgm:prSet/>
      <dgm:spPr/>
      <dgm:t>
        <a:bodyPr/>
        <a:lstStyle/>
        <a:p>
          <a:endParaRPr lang="ru-RU"/>
        </a:p>
      </dgm:t>
    </dgm:pt>
    <dgm:pt modelId="{5C5744DD-D016-4063-A304-B772F3BDA16E}" type="sibTrans" cxnId="{F8E10173-EEE5-4C04-9C7D-96F646F0EC8E}">
      <dgm:prSet/>
      <dgm:spPr/>
      <dgm:t>
        <a:bodyPr/>
        <a:lstStyle/>
        <a:p>
          <a:endParaRPr lang="ru-RU"/>
        </a:p>
      </dgm:t>
    </dgm:pt>
    <dgm:pt modelId="{3F738BEB-51FA-45D5-9684-98FAE106CF9D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уміння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вслухатися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в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мовлення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дітей</a:t>
          </a:r>
          <a:endParaRPr lang="ru-RU" sz="24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2DE6FC-6E21-4D5F-B8C8-3B4CF50BC5E5}" type="parTrans" cxnId="{FDFD9932-FB05-4539-8405-0A753719F1CE}">
      <dgm:prSet/>
      <dgm:spPr/>
      <dgm:t>
        <a:bodyPr/>
        <a:lstStyle/>
        <a:p>
          <a:endParaRPr lang="ru-RU"/>
        </a:p>
      </dgm:t>
    </dgm:pt>
    <dgm:pt modelId="{11B389BB-17DB-4646-8BE9-FD8B902A183A}" type="sibTrans" cxnId="{FDFD9932-FB05-4539-8405-0A753719F1CE}">
      <dgm:prSet/>
      <dgm:spPr/>
      <dgm:t>
        <a:bodyPr/>
        <a:lstStyle/>
        <a:p>
          <a:endParaRPr lang="ru-RU"/>
        </a:p>
      </dgm:t>
    </dgm:pt>
    <dgm:pt modelId="{E141D7E0-355A-4924-A211-D5CC6CFE6112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чути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і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диференціювати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вимовлені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порушеннями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звуки </a:t>
          </a:r>
          <a:endParaRPr lang="ru-RU" sz="24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AD684C-5595-48AD-9B0E-CA092C606A56}" type="parTrans" cxnId="{50798A2F-CAEE-4F13-9A78-8BFD5D49F3C6}">
      <dgm:prSet/>
      <dgm:spPr/>
      <dgm:t>
        <a:bodyPr/>
        <a:lstStyle/>
        <a:p>
          <a:endParaRPr lang="ru-RU"/>
        </a:p>
      </dgm:t>
    </dgm:pt>
    <dgm:pt modelId="{2AD6EE42-CCCA-4CC4-B1D6-9CA8390CE23D}" type="sibTrans" cxnId="{50798A2F-CAEE-4F13-9A78-8BFD5D49F3C6}">
      <dgm:prSet/>
      <dgm:spPr/>
      <dgm:t>
        <a:bodyPr/>
        <a:lstStyle/>
        <a:p>
          <a:endParaRPr lang="ru-RU"/>
        </a:p>
      </dgm:t>
    </dgm:pt>
    <dgm:pt modelId="{3E0E65C6-6DEE-494C-AF6D-F21A213A2D7D}">
      <dgm:prSet phldrT="[Текст]" custT="1"/>
      <dgm:spPr/>
      <dgm:t>
        <a:bodyPr/>
        <a:lstStyle/>
        <a:p>
          <a:r>
            <a:rPr lang="uk-UA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залежить від уміння вихователів: </a:t>
          </a:r>
          <a:endParaRPr lang="ru-RU" sz="28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D52D7D-9EFF-4BA3-8DE8-F25186C98DEC}" type="parTrans" cxnId="{C3A43069-FCB5-4A93-BF65-563DF922AF19}">
      <dgm:prSet/>
      <dgm:spPr/>
      <dgm:t>
        <a:bodyPr/>
        <a:lstStyle/>
        <a:p>
          <a:endParaRPr lang="ru-RU"/>
        </a:p>
      </dgm:t>
    </dgm:pt>
    <dgm:pt modelId="{65D16F6C-7056-4AE0-9863-5E6AFC10072A}" type="sibTrans" cxnId="{C3A43069-FCB5-4A93-BF65-563DF922AF19}">
      <dgm:prSet/>
      <dgm:spPr/>
      <dgm:t>
        <a:bodyPr/>
        <a:lstStyle/>
        <a:p>
          <a:endParaRPr lang="ru-RU"/>
        </a:p>
      </dgm:t>
    </dgm:pt>
    <dgm:pt modelId="{E4BB4D99-88B5-41D0-8FA6-E92B83EEC2B1}">
      <dgm:prSet phldrT="[Текст]" custT="1"/>
      <dgm:spPr/>
      <dgm:t>
        <a:bodyPr/>
        <a:lstStyle/>
        <a:p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своєчасно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виправляти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неправильну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вимову</a:t>
          </a:r>
          <a:endParaRPr lang="ru-RU" sz="24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B09FC9-38CA-49DC-B110-2F4190163D3D}" type="parTrans" cxnId="{709C37B5-D747-478F-B094-B823E39CFE73}">
      <dgm:prSet/>
      <dgm:spPr/>
      <dgm:t>
        <a:bodyPr/>
        <a:lstStyle/>
        <a:p>
          <a:endParaRPr lang="ru-RU"/>
        </a:p>
      </dgm:t>
    </dgm:pt>
    <dgm:pt modelId="{5D2F771E-B27D-4CAD-A462-5AD523CBEAAB}" type="sibTrans" cxnId="{709C37B5-D747-478F-B094-B823E39CFE73}">
      <dgm:prSet/>
      <dgm:spPr/>
      <dgm:t>
        <a:bodyPr/>
        <a:lstStyle/>
        <a:p>
          <a:endParaRPr lang="ru-RU"/>
        </a:p>
      </dgm:t>
    </dgm:pt>
    <dgm:pt modelId="{9207CFB0-DE59-4508-8766-AF88E8BCDE18}">
      <dgm:prSet custT="1"/>
      <dgm:spPr/>
      <dgm:t>
        <a:bodyPr/>
        <a:lstStyle/>
        <a:p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нагадувати дитині правильну артикуляцію поставленого логопедом звуку</a:t>
          </a:r>
          <a:endParaRPr lang="ru-RU" sz="24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0B0F95-D882-4ABC-B4DF-B429A2998617}" type="parTrans" cxnId="{C4A88BB5-7468-4F1B-861F-EADC32D83406}">
      <dgm:prSet/>
      <dgm:spPr/>
      <dgm:t>
        <a:bodyPr/>
        <a:lstStyle/>
        <a:p>
          <a:endParaRPr lang="ru-RU"/>
        </a:p>
      </dgm:t>
    </dgm:pt>
    <dgm:pt modelId="{2D95F845-8F11-4148-9D56-CFE5DB52CDBF}" type="sibTrans" cxnId="{C4A88BB5-7468-4F1B-861F-EADC32D83406}">
      <dgm:prSet/>
      <dgm:spPr/>
      <dgm:t>
        <a:bodyPr/>
        <a:lstStyle/>
        <a:p>
          <a:endParaRPr lang="ru-RU"/>
        </a:p>
      </dgm:t>
    </dgm:pt>
    <dgm:pt modelId="{6E902CD3-483F-47B1-83C5-EF1F7F5A2333}" type="pres">
      <dgm:prSet presAssocID="{95A74CFE-6776-4C50-9816-8F45A6543BE5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B13FB6-3150-43EC-8A31-AF2FE51B5192}" type="pres">
      <dgm:prSet presAssocID="{95A74CFE-6776-4C50-9816-8F45A6543BE5}" presName="dummyMaxCanvas" presStyleCnt="0"/>
      <dgm:spPr/>
    </dgm:pt>
    <dgm:pt modelId="{E3D1E387-CBE0-4A92-B5AB-C60D8322A189}" type="pres">
      <dgm:prSet presAssocID="{95A74CFE-6776-4C50-9816-8F45A6543BE5}" presName="parentComposite" presStyleCnt="0"/>
      <dgm:spPr/>
    </dgm:pt>
    <dgm:pt modelId="{86A5129D-6591-497C-B766-4FA41AD6990B}" type="pres">
      <dgm:prSet presAssocID="{95A74CFE-6776-4C50-9816-8F45A6543BE5}" presName="parent1" presStyleLbl="alignAccFollowNode1" presStyleIdx="0" presStyleCnt="4" custScaleX="150530" custLinFactNeighborX="-31548" custLinFactNeighborY="-43746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0DEE7DF5-A936-4986-87C4-5BB52EE6BE47}" type="pres">
      <dgm:prSet presAssocID="{95A74CFE-6776-4C50-9816-8F45A6543BE5}" presName="parent2" presStyleLbl="alignAccFollowNode1" presStyleIdx="1" presStyleCnt="4" custScaleX="151323" custLinFactNeighborX="4696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59B4F4AE-BEB0-4273-8A9C-21D94112B1DB}" type="pres">
      <dgm:prSet presAssocID="{95A74CFE-6776-4C50-9816-8F45A6543BE5}" presName="childrenComposite" presStyleCnt="0"/>
      <dgm:spPr/>
    </dgm:pt>
    <dgm:pt modelId="{BD74771B-6595-49F3-B21D-DA7EF77EF57B}" type="pres">
      <dgm:prSet presAssocID="{95A74CFE-6776-4C50-9816-8F45A6543BE5}" presName="dummyMaxCanvas_ChildArea" presStyleCnt="0"/>
      <dgm:spPr/>
    </dgm:pt>
    <dgm:pt modelId="{5D309C38-990D-45C6-B4B7-4735AAF4B0AE}" type="pres">
      <dgm:prSet presAssocID="{95A74CFE-6776-4C50-9816-8F45A6543BE5}" presName="fulcrum" presStyleLbl="alignAccFollowNode1" presStyleIdx="2" presStyleCnt="4"/>
      <dgm:spPr/>
    </dgm:pt>
    <dgm:pt modelId="{5FA4B150-4604-45BF-BE37-8A28AAA6B354}" type="pres">
      <dgm:prSet presAssocID="{95A74CFE-6776-4C50-9816-8F45A6543BE5}" presName="balance_22" presStyleLbl="alignAccFollowNode1" presStyleIdx="3" presStyleCnt="4">
        <dgm:presLayoutVars>
          <dgm:bulletEnabled val="1"/>
        </dgm:presLayoutVars>
      </dgm:prSet>
      <dgm:spPr/>
    </dgm:pt>
    <dgm:pt modelId="{951F029D-2A99-4711-BA82-E787BAB5D71F}" type="pres">
      <dgm:prSet presAssocID="{95A74CFE-6776-4C50-9816-8F45A6543BE5}" presName="right_22_1" presStyleLbl="node1" presStyleIdx="0" presStyleCnt="4" custScaleX="132391" custScaleY="127544" custLinFactNeighborX="8897" custLinFactNeighborY="325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9C34A7-687C-4749-A274-11B7C23A9609}" type="pres">
      <dgm:prSet presAssocID="{95A74CFE-6776-4C50-9816-8F45A6543BE5}" presName="right_22_2" presStyleLbl="node1" presStyleIdx="1" presStyleCnt="4" custScaleX="143801" custScaleY="123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F7714F-C060-44E5-B288-0943ECE93AED}" type="pres">
      <dgm:prSet presAssocID="{95A74CFE-6776-4C50-9816-8F45A6543BE5}" presName="left_22_1" presStyleLbl="node1" presStyleIdx="2" presStyleCnt="4" custScaleX="126487" custScaleY="127935" custLinFactNeighborX="-5579" custLinFactNeighborY="27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F32A4-E437-457B-A47D-B76A35FC8322}" type="pres">
      <dgm:prSet presAssocID="{95A74CFE-6776-4C50-9816-8F45A6543BE5}" presName="left_22_2" presStyleLbl="node1" presStyleIdx="3" presStyleCnt="4" custScaleX="134668" custScaleY="114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798A2F-CAEE-4F13-9A78-8BFD5D49F3C6}" srcId="{98387DBF-A6E0-44FD-9279-C104E8EB4EBB}" destId="{E141D7E0-355A-4924-A211-D5CC6CFE6112}" srcOrd="1" destOrd="0" parTransId="{2BAD684C-5595-48AD-9B0E-CA092C606A56}" sibTransId="{2AD6EE42-CCCA-4CC4-B1D6-9CA8390CE23D}"/>
    <dgm:cxn modelId="{C3A43069-FCB5-4A93-BF65-563DF922AF19}" srcId="{95A74CFE-6776-4C50-9816-8F45A6543BE5}" destId="{3E0E65C6-6DEE-494C-AF6D-F21A213A2D7D}" srcOrd="1" destOrd="0" parTransId="{7ED52D7D-9EFF-4BA3-8DE8-F25186C98DEC}" sibTransId="{65D16F6C-7056-4AE0-9863-5E6AFC10072A}"/>
    <dgm:cxn modelId="{709C37B5-D747-478F-B094-B823E39CFE73}" srcId="{3E0E65C6-6DEE-494C-AF6D-F21A213A2D7D}" destId="{E4BB4D99-88B5-41D0-8FA6-E92B83EEC2B1}" srcOrd="0" destOrd="0" parTransId="{CCB09FC9-38CA-49DC-B110-2F4190163D3D}" sibTransId="{5D2F771E-B27D-4CAD-A462-5AD523CBEAAB}"/>
    <dgm:cxn modelId="{F8E10173-EEE5-4C04-9C7D-96F646F0EC8E}" srcId="{95A74CFE-6776-4C50-9816-8F45A6543BE5}" destId="{98387DBF-A6E0-44FD-9279-C104E8EB4EBB}" srcOrd="0" destOrd="0" parTransId="{0B7EA5A6-7D50-4752-A331-CC140E3C36F9}" sibTransId="{5C5744DD-D016-4063-A304-B772F3BDA16E}"/>
    <dgm:cxn modelId="{895DD22C-EA40-4A5D-8487-0A6BFA3EC9AB}" type="presOf" srcId="{E4BB4D99-88B5-41D0-8FA6-E92B83EEC2B1}" destId="{951F029D-2A99-4711-BA82-E787BAB5D71F}" srcOrd="0" destOrd="0" presId="urn:microsoft.com/office/officeart/2005/8/layout/balance1"/>
    <dgm:cxn modelId="{FDFD9932-FB05-4539-8405-0A753719F1CE}" srcId="{98387DBF-A6E0-44FD-9279-C104E8EB4EBB}" destId="{3F738BEB-51FA-45D5-9684-98FAE106CF9D}" srcOrd="0" destOrd="0" parTransId="{7C2DE6FC-6E21-4D5F-B8C8-3B4CF50BC5E5}" sibTransId="{11B389BB-17DB-4646-8BE9-FD8B902A183A}"/>
    <dgm:cxn modelId="{13A4AB77-8317-4C5D-A8FF-649138FB6807}" type="presOf" srcId="{E141D7E0-355A-4924-A211-D5CC6CFE6112}" destId="{85BF32A4-E437-457B-A47D-B76A35FC8322}" srcOrd="0" destOrd="0" presId="urn:microsoft.com/office/officeart/2005/8/layout/balance1"/>
    <dgm:cxn modelId="{21C82626-ECB1-40EE-B6D6-810EEA5AD661}" type="presOf" srcId="{98387DBF-A6E0-44FD-9279-C104E8EB4EBB}" destId="{86A5129D-6591-497C-B766-4FA41AD6990B}" srcOrd="0" destOrd="0" presId="urn:microsoft.com/office/officeart/2005/8/layout/balance1"/>
    <dgm:cxn modelId="{FADFC69A-A758-4DA5-9B65-7F3567C8C640}" type="presOf" srcId="{3F738BEB-51FA-45D5-9684-98FAE106CF9D}" destId="{21F7714F-C060-44E5-B288-0943ECE93AED}" srcOrd="0" destOrd="0" presId="urn:microsoft.com/office/officeart/2005/8/layout/balance1"/>
    <dgm:cxn modelId="{EBE08D34-0085-493F-A019-8D0337F86834}" type="presOf" srcId="{3E0E65C6-6DEE-494C-AF6D-F21A213A2D7D}" destId="{0DEE7DF5-A936-4986-87C4-5BB52EE6BE47}" srcOrd="0" destOrd="0" presId="urn:microsoft.com/office/officeart/2005/8/layout/balance1"/>
    <dgm:cxn modelId="{C4A88BB5-7468-4F1B-861F-EADC32D83406}" srcId="{3E0E65C6-6DEE-494C-AF6D-F21A213A2D7D}" destId="{9207CFB0-DE59-4508-8766-AF88E8BCDE18}" srcOrd="1" destOrd="0" parTransId="{B10B0F95-D882-4ABC-B4DF-B429A2998617}" sibTransId="{2D95F845-8F11-4148-9D56-CFE5DB52CDBF}"/>
    <dgm:cxn modelId="{2CD28F34-DE31-45FE-BF1D-09D1596DC954}" type="presOf" srcId="{9207CFB0-DE59-4508-8766-AF88E8BCDE18}" destId="{989C34A7-687C-4749-A274-11B7C23A9609}" srcOrd="0" destOrd="0" presId="urn:microsoft.com/office/officeart/2005/8/layout/balance1"/>
    <dgm:cxn modelId="{987FBAAE-ABA5-496D-ADFE-1E33B6D83070}" type="presOf" srcId="{95A74CFE-6776-4C50-9816-8F45A6543BE5}" destId="{6E902CD3-483F-47B1-83C5-EF1F7F5A2333}" srcOrd="0" destOrd="0" presId="urn:microsoft.com/office/officeart/2005/8/layout/balance1"/>
    <dgm:cxn modelId="{FCABEDDD-F5A0-495F-930E-ECE2B3139C8C}" type="presParOf" srcId="{6E902CD3-483F-47B1-83C5-EF1F7F5A2333}" destId="{80B13FB6-3150-43EC-8A31-AF2FE51B5192}" srcOrd="0" destOrd="0" presId="urn:microsoft.com/office/officeart/2005/8/layout/balance1"/>
    <dgm:cxn modelId="{38CD09ED-9FCA-4AC0-9F06-BBF5032B8CC4}" type="presParOf" srcId="{6E902CD3-483F-47B1-83C5-EF1F7F5A2333}" destId="{E3D1E387-CBE0-4A92-B5AB-C60D8322A189}" srcOrd="1" destOrd="0" presId="urn:microsoft.com/office/officeart/2005/8/layout/balance1"/>
    <dgm:cxn modelId="{C053FF51-92C3-4707-A31C-1D3C69777297}" type="presParOf" srcId="{E3D1E387-CBE0-4A92-B5AB-C60D8322A189}" destId="{86A5129D-6591-497C-B766-4FA41AD6990B}" srcOrd="0" destOrd="0" presId="urn:microsoft.com/office/officeart/2005/8/layout/balance1"/>
    <dgm:cxn modelId="{4AC7903F-750B-473C-8E55-3CEC9AB94799}" type="presParOf" srcId="{E3D1E387-CBE0-4A92-B5AB-C60D8322A189}" destId="{0DEE7DF5-A936-4986-87C4-5BB52EE6BE47}" srcOrd="1" destOrd="0" presId="urn:microsoft.com/office/officeart/2005/8/layout/balance1"/>
    <dgm:cxn modelId="{B3E7DBD8-2BD6-47EA-BDA7-D3224875E88F}" type="presParOf" srcId="{6E902CD3-483F-47B1-83C5-EF1F7F5A2333}" destId="{59B4F4AE-BEB0-4273-8A9C-21D94112B1DB}" srcOrd="2" destOrd="0" presId="urn:microsoft.com/office/officeart/2005/8/layout/balance1"/>
    <dgm:cxn modelId="{EE1E0AC2-8226-42AA-A764-285D01EE8AA2}" type="presParOf" srcId="{59B4F4AE-BEB0-4273-8A9C-21D94112B1DB}" destId="{BD74771B-6595-49F3-B21D-DA7EF77EF57B}" srcOrd="0" destOrd="0" presId="urn:microsoft.com/office/officeart/2005/8/layout/balance1"/>
    <dgm:cxn modelId="{5ED483B4-2FD4-424A-AD33-2215F52FDC44}" type="presParOf" srcId="{59B4F4AE-BEB0-4273-8A9C-21D94112B1DB}" destId="{5D309C38-990D-45C6-B4B7-4735AAF4B0AE}" srcOrd="1" destOrd="0" presId="urn:microsoft.com/office/officeart/2005/8/layout/balance1"/>
    <dgm:cxn modelId="{40E5E73F-646F-4971-AC74-EE48A53B8778}" type="presParOf" srcId="{59B4F4AE-BEB0-4273-8A9C-21D94112B1DB}" destId="{5FA4B150-4604-45BF-BE37-8A28AAA6B354}" srcOrd="2" destOrd="0" presId="urn:microsoft.com/office/officeart/2005/8/layout/balance1"/>
    <dgm:cxn modelId="{22BBDCCD-12E9-4A42-9444-8BDA6CCC3CBC}" type="presParOf" srcId="{59B4F4AE-BEB0-4273-8A9C-21D94112B1DB}" destId="{951F029D-2A99-4711-BA82-E787BAB5D71F}" srcOrd="3" destOrd="0" presId="urn:microsoft.com/office/officeart/2005/8/layout/balance1"/>
    <dgm:cxn modelId="{544FCC15-5915-4846-8344-9852B943028A}" type="presParOf" srcId="{59B4F4AE-BEB0-4273-8A9C-21D94112B1DB}" destId="{989C34A7-687C-4749-A274-11B7C23A9609}" srcOrd="4" destOrd="0" presId="urn:microsoft.com/office/officeart/2005/8/layout/balance1"/>
    <dgm:cxn modelId="{2D3D440C-3DC3-48BC-B39F-B37F1DC8CF33}" type="presParOf" srcId="{59B4F4AE-BEB0-4273-8A9C-21D94112B1DB}" destId="{21F7714F-C060-44E5-B288-0943ECE93AED}" srcOrd="5" destOrd="0" presId="urn:microsoft.com/office/officeart/2005/8/layout/balance1"/>
    <dgm:cxn modelId="{26C224BF-DD86-4DAC-BE18-0761C39284AC}" type="presParOf" srcId="{59B4F4AE-BEB0-4273-8A9C-21D94112B1DB}" destId="{85BF32A4-E437-457B-A47D-B76A35FC8322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CAF005-8183-4434-A0C1-3DB0A40E916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DBA945B-D272-47A3-9914-B8C68DEE99AE}">
      <dgm:prSet phldrT="[Текст]" custT="1"/>
      <dgm:spPr/>
      <dgm:t>
        <a:bodyPr/>
        <a:lstStyle/>
        <a:p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формують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у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дітей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лексико-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граматичні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уявлення</a:t>
          </a:r>
          <a:endParaRPr lang="ru-RU" sz="28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8D205F-3121-484B-8F0F-C438BEDAB560}" type="parTrans" cxnId="{66C6D322-D934-4E50-BD0A-F79DB56D0515}">
      <dgm:prSet/>
      <dgm:spPr/>
      <dgm:t>
        <a:bodyPr/>
        <a:lstStyle/>
        <a:p>
          <a:endParaRPr lang="ru-RU"/>
        </a:p>
      </dgm:t>
    </dgm:pt>
    <dgm:pt modelId="{D7641348-272F-42B4-A474-3C9E9D4A81BA}" type="sibTrans" cxnId="{66C6D322-D934-4E50-BD0A-F79DB56D0515}">
      <dgm:prSet/>
      <dgm:spPr/>
      <dgm:t>
        <a:bodyPr/>
        <a:lstStyle/>
        <a:p>
          <a:endParaRPr lang="ru-RU"/>
        </a:p>
      </dgm:t>
    </dgm:pt>
    <dgm:pt modelId="{F0597A42-70F6-4B60-AAEB-2D69CA8C9C77}">
      <dgm:prSet phldrT="[Текст]" custT="1"/>
      <dgm:spPr/>
      <dgm:t>
        <a:bodyPr/>
        <a:lstStyle/>
        <a:p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переборюють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страх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дитини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говорити</a:t>
          </a:r>
          <a:endParaRPr lang="ru-RU" sz="28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2E6F9B-560F-4A85-A737-445449A8629B}" type="parTrans" cxnId="{CF2D4213-976C-4ECF-95F1-E49E03CDE446}">
      <dgm:prSet/>
      <dgm:spPr/>
      <dgm:t>
        <a:bodyPr/>
        <a:lstStyle/>
        <a:p>
          <a:endParaRPr lang="ru-RU"/>
        </a:p>
      </dgm:t>
    </dgm:pt>
    <dgm:pt modelId="{B1E2B3DB-2339-4BD5-908D-8D054A1B510D}" type="sibTrans" cxnId="{CF2D4213-976C-4ECF-95F1-E49E03CDE446}">
      <dgm:prSet/>
      <dgm:spPr/>
      <dgm:t>
        <a:bodyPr/>
        <a:lstStyle/>
        <a:p>
          <a:endParaRPr lang="ru-RU"/>
        </a:p>
      </dgm:t>
    </dgm:pt>
    <dgm:pt modelId="{E8CF0098-FD57-4B05-AF42-6CA674FEFB0A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виховують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у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дітей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навички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монологічного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мовлення</a:t>
          </a:r>
          <a:endParaRPr lang="ru-RU" sz="28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122D90-B42F-4E2F-8FB7-7F8C5136077E}" type="parTrans" cxnId="{8061B3F7-8035-4E61-916F-A565E95841E2}">
      <dgm:prSet/>
      <dgm:spPr/>
      <dgm:t>
        <a:bodyPr/>
        <a:lstStyle/>
        <a:p>
          <a:endParaRPr lang="ru-RU"/>
        </a:p>
      </dgm:t>
    </dgm:pt>
    <dgm:pt modelId="{5E3325B3-A1B2-44E9-BC17-1F2EB419775C}" type="sibTrans" cxnId="{8061B3F7-8035-4E61-916F-A565E95841E2}">
      <dgm:prSet/>
      <dgm:spPr/>
      <dgm:t>
        <a:bodyPr/>
        <a:lstStyle/>
        <a:p>
          <a:endParaRPr lang="ru-RU"/>
        </a:p>
      </dgm:t>
    </dgm:pt>
    <dgm:pt modelId="{894EDB3E-A57F-482F-BDF8-DB868F66C00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вибудовують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чітку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зв’язність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мовлення</a:t>
          </a:r>
          <a:endParaRPr lang="ru-RU" sz="28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7E6171-4DCB-4B70-83DD-08549FFE5F7F}" type="parTrans" cxnId="{D1FBC780-ECD0-43B1-BBFD-AA17E60C18FA}">
      <dgm:prSet/>
      <dgm:spPr/>
      <dgm:t>
        <a:bodyPr/>
        <a:lstStyle/>
        <a:p>
          <a:endParaRPr lang="ru-RU"/>
        </a:p>
      </dgm:t>
    </dgm:pt>
    <dgm:pt modelId="{DDA44B58-5102-4F42-A974-42A94FE83048}" type="sibTrans" cxnId="{D1FBC780-ECD0-43B1-BBFD-AA17E60C18FA}">
      <dgm:prSet/>
      <dgm:spPr/>
      <dgm:t>
        <a:bodyPr/>
        <a:lstStyle/>
        <a:p>
          <a:endParaRPr lang="ru-RU"/>
        </a:p>
      </dgm:t>
    </dgm:pt>
    <dgm:pt modelId="{CF800C3A-2FEC-463C-8CEA-79710F950CCC}" type="pres">
      <dgm:prSet presAssocID="{D9CAF005-8183-4434-A0C1-3DB0A40E916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6963E6-B84A-4257-81FB-6417E9D1234C}" type="pres">
      <dgm:prSet presAssocID="{CDBA945B-D272-47A3-9914-B8C68DEE99AE}" presName="parentLin" presStyleCnt="0"/>
      <dgm:spPr/>
    </dgm:pt>
    <dgm:pt modelId="{1D137B1F-EFC0-44CF-954F-DE4E2C7ACC3E}" type="pres">
      <dgm:prSet presAssocID="{CDBA945B-D272-47A3-9914-B8C68DEE99A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94593C9-1DE5-42F4-99B7-3BA5229EC191}" type="pres">
      <dgm:prSet presAssocID="{CDBA945B-D272-47A3-9914-B8C68DEE99A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92450-82A9-491B-9194-42A6E9667765}" type="pres">
      <dgm:prSet presAssocID="{CDBA945B-D272-47A3-9914-B8C68DEE99AE}" presName="negativeSpace" presStyleCnt="0"/>
      <dgm:spPr/>
    </dgm:pt>
    <dgm:pt modelId="{6CDD1FAD-5945-48A0-929F-474D7E46A0D6}" type="pres">
      <dgm:prSet presAssocID="{CDBA945B-D272-47A3-9914-B8C68DEE99AE}" presName="childText" presStyleLbl="conFgAcc1" presStyleIdx="0" presStyleCnt="4">
        <dgm:presLayoutVars>
          <dgm:bulletEnabled val="1"/>
        </dgm:presLayoutVars>
      </dgm:prSet>
      <dgm:spPr/>
    </dgm:pt>
    <dgm:pt modelId="{239DBCA3-43B1-4D9D-BF1A-2BE62D6AA9A4}" type="pres">
      <dgm:prSet presAssocID="{D7641348-272F-42B4-A474-3C9E9D4A81BA}" presName="spaceBetweenRectangles" presStyleCnt="0"/>
      <dgm:spPr/>
    </dgm:pt>
    <dgm:pt modelId="{89747A2B-2B8B-46E7-9CB7-CCF11D345FAB}" type="pres">
      <dgm:prSet presAssocID="{F0597A42-70F6-4B60-AAEB-2D69CA8C9C77}" presName="parentLin" presStyleCnt="0"/>
      <dgm:spPr/>
    </dgm:pt>
    <dgm:pt modelId="{513868B8-4DD3-428E-A2FA-C0D448BB190C}" type="pres">
      <dgm:prSet presAssocID="{F0597A42-70F6-4B60-AAEB-2D69CA8C9C7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366A3A1-E9C2-4BF0-B379-D5FCC880DDD7}" type="pres">
      <dgm:prSet presAssocID="{F0597A42-70F6-4B60-AAEB-2D69CA8C9C7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F2612-9E78-43F7-BFD2-2DC87D6C2BF1}" type="pres">
      <dgm:prSet presAssocID="{F0597A42-70F6-4B60-AAEB-2D69CA8C9C77}" presName="negativeSpace" presStyleCnt="0"/>
      <dgm:spPr/>
    </dgm:pt>
    <dgm:pt modelId="{FEC33952-6CE0-4FDD-A8B8-FC2AF00ED764}" type="pres">
      <dgm:prSet presAssocID="{F0597A42-70F6-4B60-AAEB-2D69CA8C9C77}" presName="childText" presStyleLbl="conFgAcc1" presStyleIdx="1" presStyleCnt="4">
        <dgm:presLayoutVars>
          <dgm:bulletEnabled val="1"/>
        </dgm:presLayoutVars>
      </dgm:prSet>
      <dgm:spPr/>
    </dgm:pt>
    <dgm:pt modelId="{C5E77832-5494-4E2B-8720-9FC816DB1249}" type="pres">
      <dgm:prSet presAssocID="{B1E2B3DB-2339-4BD5-908D-8D054A1B510D}" presName="spaceBetweenRectangles" presStyleCnt="0"/>
      <dgm:spPr/>
    </dgm:pt>
    <dgm:pt modelId="{E99BEB32-86D4-4471-A761-67C78131AB7E}" type="pres">
      <dgm:prSet presAssocID="{E8CF0098-FD57-4B05-AF42-6CA674FEFB0A}" presName="parentLin" presStyleCnt="0"/>
      <dgm:spPr/>
    </dgm:pt>
    <dgm:pt modelId="{16C46D69-AF3C-43C0-BEEB-DC244314DA57}" type="pres">
      <dgm:prSet presAssocID="{E8CF0098-FD57-4B05-AF42-6CA674FEFB0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3C5E4E8-1BFC-40E4-8498-493982C1DC89}" type="pres">
      <dgm:prSet presAssocID="{E8CF0098-FD57-4B05-AF42-6CA674FEFB0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4C94F-8C61-4243-A9D4-E4DB9660AAC3}" type="pres">
      <dgm:prSet presAssocID="{E8CF0098-FD57-4B05-AF42-6CA674FEFB0A}" presName="negativeSpace" presStyleCnt="0"/>
      <dgm:spPr/>
    </dgm:pt>
    <dgm:pt modelId="{0088FD6D-A44A-42EB-BA4E-2A32ECDE0E13}" type="pres">
      <dgm:prSet presAssocID="{E8CF0098-FD57-4B05-AF42-6CA674FEFB0A}" presName="childText" presStyleLbl="conFgAcc1" presStyleIdx="2" presStyleCnt="4">
        <dgm:presLayoutVars>
          <dgm:bulletEnabled val="1"/>
        </dgm:presLayoutVars>
      </dgm:prSet>
      <dgm:spPr/>
    </dgm:pt>
    <dgm:pt modelId="{6A4CF13B-493A-4E97-8E73-0E45CFFF1948}" type="pres">
      <dgm:prSet presAssocID="{5E3325B3-A1B2-44E9-BC17-1F2EB419775C}" presName="spaceBetweenRectangles" presStyleCnt="0"/>
      <dgm:spPr/>
    </dgm:pt>
    <dgm:pt modelId="{9385D724-4201-4627-B2A3-00687B2FE845}" type="pres">
      <dgm:prSet presAssocID="{894EDB3E-A57F-482F-BDF8-DB868F66C008}" presName="parentLin" presStyleCnt="0"/>
      <dgm:spPr/>
    </dgm:pt>
    <dgm:pt modelId="{71CACFB9-8C2C-4454-826F-7CAAF8E937B2}" type="pres">
      <dgm:prSet presAssocID="{894EDB3E-A57F-482F-BDF8-DB868F66C00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007B089-9803-4473-AB22-070148696254}" type="pres">
      <dgm:prSet presAssocID="{894EDB3E-A57F-482F-BDF8-DB868F66C008}" presName="parentText" presStyleLbl="node1" presStyleIdx="3" presStyleCnt="4" custLinFactNeighborX="8567" custLinFactNeighborY="-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8F81D-698A-4011-B1BA-8D79533F471A}" type="pres">
      <dgm:prSet presAssocID="{894EDB3E-A57F-482F-BDF8-DB868F66C008}" presName="negativeSpace" presStyleCnt="0"/>
      <dgm:spPr/>
    </dgm:pt>
    <dgm:pt modelId="{010589E1-142D-4A80-91F1-15C0DAC8613D}" type="pres">
      <dgm:prSet presAssocID="{894EDB3E-A57F-482F-BDF8-DB868F66C00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8739C2C-7A9B-43D4-92D2-FD3255ACC282}" type="presOf" srcId="{F0597A42-70F6-4B60-AAEB-2D69CA8C9C77}" destId="{6366A3A1-E9C2-4BF0-B379-D5FCC880DDD7}" srcOrd="1" destOrd="0" presId="urn:microsoft.com/office/officeart/2005/8/layout/list1"/>
    <dgm:cxn modelId="{CF2D4213-976C-4ECF-95F1-E49E03CDE446}" srcId="{D9CAF005-8183-4434-A0C1-3DB0A40E9162}" destId="{F0597A42-70F6-4B60-AAEB-2D69CA8C9C77}" srcOrd="1" destOrd="0" parTransId="{DC2E6F9B-560F-4A85-A737-445449A8629B}" sibTransId="{B1E2B3DB-2339-4BD5-908D-8D054A1B510D}"/>
    <dgm:cxn modelId="{B5B521EB-1E1F-462B-8FC5-6E293AE64060}" type="presOf" srcId="{D9CAF005-8183-4434-A0C1-3DB0A40E9162}" destId="{CF800C3A-2FEC-463C-8CEA-79710F950CCC}" srcOrd="0" destOrd="0" presId="urn:microsoft.com/office/officeart/2005/8/layout/list1"/>
    <dgm:cxn modelId="{D1FBC780-ECD0-43B1-BBFD-AA17E60C18FA}" srcId="{D9CAF005-8183-4434-A0C1-3DB0A40E9162}" destId="{894EDB3E-A57F-482F-BDF8-DB868F66C008}" srcOrd="3" destOrd="0" parTransId="{DB7E6171-4DCB-4B70-83DD-08549FFE5F7F}" sibTransId="{DDA44B58-5102-4F42-A974-42A94FE83048}"/>
    <dgm:cxn modelId="{924876E4-EF3C-4613-9451-B1080551477C}" type="presOf" srcId="{E8CF0098-FD57-4B05-AF42-6CA674FEFB0A}" destId="{16C46D69-AF3C-43C0-BEEB-DC244314DA57}" srcOrd="0" destOrd="0" presId="urn:microsoft.com/office/officeart/2005/8/layout/list1"/>
    <dgm:cxn modelId="{2182C293-1EE9-44DA-BFF0-3D92D8E17C80}" type="presOf" srcId="{E8CF0098-FD57-4B05-AF42-6CA674FEFB0A}" destId="{43C5E4E8-1BFC-40E4-8498-493982C1DC89}" srcOrd="1" destOrd="0" presId="urn:microsoft.com/office/officeart/2005/8/layout/list1"/>
    <dgm:cxn modelId="{6A82AEB0-4D5A-434A-97A2-CEBA4A95E52C}" type="presOf" srcId="{CDBA945B-D272-47A3-9914-B8C68DEE99AE}" destId="{1D137B1F-EFC0-44CF-954F-DE4E2C7ACC3E}" srcOrd="0" destOrd="0" presId="urn:microsoft.com/office/officeart/2005/8/layout/list1"/>
    <dgm:cxn modelId="{66C6D322-D934-4E50-BD0A-F79DB56D0515}" srcId="{D9CAF005-8183-4434-A0C1-3DB0A40E9162}" destId="{CDBA945B-D272-47A3-9914-B8C68DEE99AE}" srcOrd="0" destOrd="0" parTransId="{6A8D205F-3121-484B-8F0F-C438BEDAB560}" sibTransId="{D7641348-272F-42B4-A474-3C9E9D4A81BA}"/>
    <dgm:cxn modelId="{E5E0CFFA-3B20-461B-9006-4837B4D068D1}" type="presOf" srcId="{F0597A42-70F6-4B60-AAEB-2D69CA8C9C77}" destId="{513868B8-4DD3-428E-A2FA-C0D448BB190C}" srcOrd="0" destOrd="0" presId="urn:microsoft.com/office/officeart/2005/8/layout/list1"/>
    <dgm:cxn modelId="{D8544D13-A156-462A-90AC-881F9C8CE6F8}" type="presOf" srcId="{894EDB3E-A57F-482F-BDF8-DB868F66C008}" destId="{B007B089-9803-4473-AB22-070148696254}" srcOrd="1" destOrd="0" presId="urn:microsoft.com/office/officeart/2005/8/layout/list1"/>
    <dgm:cxn modelId="{688DCA5D-0F7F-415B-9AC0-76E62C7F5FE1}" type="presOf" srcId="{CDBA945B-D272-47A3-9914-B8C68DEE99AE}" destId="{894593C9-1DE5-42F4-99B7-3BA5229EC191}" srcOrd="1" destOrd="0" presId="urn:microsoft.com/office/officeart/2005/8/layout/list1"/>
    <dgm:cxn modelId="{8061B3F7-8035-4E61-916F-A565E95841E2}" srcId="{D9CAF005-8183-4434-A0C1-3DB0A40E9162}" destId="{E8CF0098-FD57-4B05-AF42-6CA674FEFB0A}" srcOrd="2" destOrd="0" parTransId="{3C122D90-B42F-4E2F-8FB7-7F8C5136077E}" sibTransId="{5E3325B3-A1B2-44E9-BC17-1F2EB419775C}"/>
    <dgm:cxn modelId="{F59AA4F4-3F90-4090-B166-FBED66394253}" type="presOf" srcId="{894EDB3E-A57F-482F-BDF8-DB868F66C008}" destId="{71CACFB9-8C2C-4454-826F-7CAAF8E937B2}" srcOrd="0" destOrd="0" presId="urn:microsoft.com/office/officeart/2005/8/layout/list1"/>
    <dgm:cxn modelId="{37E2CCD6-5FFB-4035-AAE7-DEC59DC324DF}" type="presParOf" srcId="{CF800C3A-2FEC-463C-8CEA-79710F950CCC}" destId="{566963E6-B84A-4257-81FB-6417E9D1234C}" srcOrd="0" destOrd="0" presId="urn:microsoft.com/office/officeart/2005/8/layout/list1"/>
    <dgm:cxn modelId="{789F9321-0B50-42C3-A44E-E342C051AB85}" type="presParOf" srcId="{566963E6-B84A-4257-81FB-6417E9D1234C}" destId="{1D137B1F-EFC0-44CF-954F-DE4E2C7ACC3E}" srcOrd="0" destOrd="0" presId="urn:microsoft.com/office/officeart/2005/8/layout/list1"/>
    <dgm:cxn modelId="{0A1E473C-DC2B-4722-A201-B0C1B9E7A161}" type="presParOf" srcId="{566963E6-B84A-4257-81FB-6417E9D1234C}" destId="{894593C9-1DE5-42F4-99B7-3BA5229EC191}" srcOrd="1" destOrd="0" presId="urn:microsoft.com/office/officeart/2005/8/layout/list1"/>
    <dgm:cxn modelId="{9796293A-EC9F-43BD-A786-77148F43D365}" type="presParOf" srcId="{CF800C3A-2FEC-463C-8CEA-79710F950CCC}" destId="{AA592450-82A9-491B-9194-42A6E9667765}" srcOrd="1" destOrd="0" presId="urn:microsoft.com/office/officeart/2005/8/layout/list1"/>
    <dgm:cxn modelId="{6B72A0FA-4198-433E-A7E9-37793FCD357D}" type="presParOf" srcId="{CF800C3A-2FEC-463C-8CEA-79710F950CCC}" destId="{6CDD1FAD-5945-48A0-929F-474D7E46A0D6}" srcOrd="2" destOrd="0" presId="urn:microsoft.com/office/officeart/2005/8/layout/list1"/>
    <dgm:cxn modelId="{BD0FC5E8-727B-434F-90D9-C1AC2958ADA0}" type="presParOf" srcId="{CF800C3A-2FEC-463C-8CEA-79710F950CCC}" destId="{239DBCA3-43B1-4D9D-BF1A-2BE62D6AA9A4}" srcOrd="3" destOrd="0" presId="urn:microsoft.com/office/officeart/2005/8/layout/list1"/>
    <dgm:cxn modelId="{934EEC4C-00DF-4A6A-BF0B-E76FEEFDAB44}" type="presParOf" srcId="{CF800C3A-2FEC-463C-8CEA-79710F950CCC}" destId="{89747A2B-2B8B-46E7-9CB7-CCF11D345FAB}" srcOrd="4" destOrd="0" presId="urn:microsoft.com/office/officeart/2005/8/layout/list1"/>
    <dgm:cxn modelId="{3D735D75-E83F-4522-9806-72F72C054785}" type="presParOf" srcId="{89747A2B-2B8B-46E7-9CB7-CCF11D345FAB}" destId="{513868B8-4DD3-428E-A2FA-C0D448BB190C}" srcOrd="0" destOrd="0" presId="urn:microsoft.com/office/officeart/2005/8/layout/list1"/>
    <dgm:cxn modelId="{AC3CE54E-2EF7-43D9-B195-63E2E13D71AD}" type="presParOf" srcId="{89747A2B-2B8B-46E7-9CB7-CCF11D345FAB}" destId="{6366A3A1-E9C2-4BF0-B379-D5FCC880DDD7}" srcOrd="1" destOrd="0" presId="urn:microsoft.com/office/officeart/2005/8/layout/list1"/>
    <dgm:cxn modelId="{9433F4BF-8655-4724-BDC1-8049FAB423CF}" type="presParOf" srcId="{CF800C3A-2FEC-463C-8CEA-79710F950CCC}" destId="{378F2612-9E78-43F7-BFD2-2DC87D6C2BF1}" srcOrd="5" destOrd="0" presId="urn:microsoft.com/office/officeart/2005/8/layout/list1"/>
    <dgm:cxn modelId="{27E42067-A781-4B26-9101-E602310DA17B}" type="presParOf" srcId="{CF800C3A-2FEC-463C-8CEA-79710F950CCC}" destId="{FEC33952-6CE0-4FDD-A8B8-FC2AF00ED764}" srcOrd="6" destOrd="0" presId="urn:microsoft.com/office/officeart/2005/8/layout/list1"/>
    <dgm:cxn modelId="{20BA45D8-4030-4D4E-8BD4-2292E6136952}" type="presParOf" srcId="{CF800C3A-2FEC-463C-8CEA-79710F950CCC}" destId="{C5E77832-5494-4E2B-8720-9FC816DB1249}" srcOrd="7" destOrd="0" presId="urn:microsoft.com/office/officeart/2005/8/layout/list1"/>
    <dgm:cxn modelId="{9889588C-2068-4BCF-9F31-CEF164366D10}" type="presParOf" srcId="{CF800C3A-2FEC-463C-8CEA-79710F950CCC}" destId="{E99BEB32-86D4-4471-A761-67C78131AB7E}" srcOrd="8" destOrd="0" presId="urn:microsoft.com/office/officeart/2005/8/layout/list1"/>
    <dgm:cxn modelId="{15AA0BDB-57B4-4B2C-B6BA-206D80CEBFE0}" type="presParOf" srcId="{E99BEB32-86D4-4471-A761-67C78131AB7E}" destId="{16C46D69-AF3C-43C0-BEEB-DC244314DA57}" srcOrd="0" destOrd="0" presId="urn:microsoft.com/office/officeart/2005/8/layout/list1"/>
    <dgm:cxn modelId="{353A7BD3-D2B1-4FB2-BDCA-508B8526DEB5}" type="presParOf" srcId="{E99BEB32-86D4-4471-A761-67C78131AB7E}" destId="{43C5E4E8-1BFC-40E4-8498-493982C1DC89}" srcOrd="1" destOrd="0" presId="urn:microsoft.com/office/officeart/2005/8/layout/list1"/>
    <dgm:cxn modelId="{73CF824D-0D16-4CCC-81B3-2862C1BBD6FB}" type="presParOf" srcId="{CF800C3A-2FEC-463C-8CEA-79710F950CCC}" destId="{1EC4C94F-8C61-4243-A9D4-E4DB9660AAC3}" srcOrd="9" destOrd="0" presId="urn:microsoft.com/office/officeart/2005/8/layout/list1"/>
    <dgm:cxn modelId="{1833BF20-C6B0-4DFE-AB25-671FBCC923DA}" type="presParOf" srcId="{CF800C3A-2FEC-463C-8CEA-79710F950CCC}" destId="{0088FD6D-A44A-42EB-BA4E-2A32ECDE0E13}" srcOrd="10" destOrd="0" presId="urn:microsoft.com/office/officeart/2005/8/layout/list1"/>
    <dgm:cxn modelId="{AEA82623-8D4E-4B06-828D-C14849F85467}" type="presParOf" srcId="{CF800C3A-2FEC-463C-8CEA-79710F950CCC}" destId="{6A4CF13B-493A-4E97-8E73-0E45CFFF1948}" srcOrd="11" destOrd="0" presId="urn:microsoft.com/office/officeart/2005/8/layout/list1"/>
    <dgm:cxn modelId="{7611AAC0-5175-41E7-807A-7F1AAFFAC2A4}" type="presParOf" srcId="{CF800C3A-2FEC-463C-8CEA-79710F950CCC}" destId="{9385D724-4201-4627-B2A3-00687B2FE845}" srcOrd="12" destOrd="0" presId="urn:microsoft.com/office/officeart/2005/8/layout/list1"/>
    <dgm:cxn modelId="{6AED5A52-2EC5-426E-A0F1-1809F75C828F}" type="presParOf" srcId="{9385D724-4201-4627-B2A3-00687B2FE845}" destId="{71CACFB9-8C2C-4454-826F-7CAAF8E937B2}" srcOrd="0" destOrd="0" presId="urn:microsoft.com/office/officeart/2005/8/layout/list1"/>
    <dgm:cxn modelId="{F15B2757-A82F-4D3B-8717-08DC40B0AC5D}" type="presParOf" srcId="{9385D724-4201-4627-B2A3-00687B2FE845}" destId="{B007B089-9803-4473-AB22-070148696254}" srcOrd="1" destOrd="0" presId="urn:microsoft.com/office/officeart/2005/8/layout/list1"/>
    <dgm:cxn modelId="{F8F0202E-7998-4A35-BDC1-8CDB5086F7C9}" type="presParOf" srcId="{CF800C3A-2FEC-463C-8CEA-79710F950CCC}" destId="{BD58F81D-698A-4011-B1BA-8D79533F471A}" srcOrd="13" destOrd="0" presId="urn:microsoft.com/office/officeart/2005/8/layout/list1"/>
    <dgm:cxn modelId="{60F40C8A-8463-4EE6-98C3-52982C863D9C}" type="presParOf" srcId="{CF800C3A-2FEC-463C-8CEA-79710F950CCC}" destId="{010589E1-142D-4A80-91F1-15C0DAC8613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DD747A-3D67-457C-925A-6609583B0B6C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173369B-3D75-47F7-8AC0-E9D968B97D65}">
      <dgm:prSet phldrT="[Текст]" custT="1"/>
      <dgm:spPr/>
      <dgm:t>
        <a:bodyPr/>
        <a:lstStyle/>
        <a:p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варіювати</a:t>
          </a:r>
          <a:r>
            <a: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темп </a:t>
          </a:r>
          <a:r>
            <a:rPr lang="ru-RU" sz="28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вправ</a:t>
          </a:r>
          <a:endParaRPr lang="ru-RU" sz="28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418FCF-762B-4906-8935-82B7486F496D}" type="parTrans" cxnId="{64F46D6C-D72E-42BF-9A4E-235935FE233E}">
      <dgm:prSet/>
      <dgm:spPr/>
      <dgm:t>
        <a:bodyPr/>
        <a:lstStyle/>
        <a:p>
          <a:endParaRPr lang="ru-RU"/>
        </a:p>
      </dgm:t>
    </dgm:pt>
    <dgm:pt modelId="{6BF90840-5446-46E5-B728-5878054864CF}" type="sibTrans" cxnId="{64F46D6C-D72E-42BF-9A4E-235935FE233E}">
      <dgm:prSet/>
      <dgm:spPr/>
      <dgm:t>
        <a:bodyPr/>
        <a:lstStyle/>
        <a:p>
          <a:endParaRPr lang="ru-RU"/>
        </a:p>
      </dgm:t>
    </dgm:pt>
    <dgm:pt modelId="{117C6B7B-B683-4A45-8706-1A3C4C700921}">
      <dgm:prSet phldrT="[Текст]" custT="1"/>
      <dgm:spPr/>
      <dgm:t>
        <a:bodyPr/>
        <a:lstStyle/>
        <a:p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повторювати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музичні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фрагменти</a:t>
          </a:r>
          <a:endParaRPr lang="ru-RU" sz="24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71A13E-2BE4-410F-A28B-B9C0246D67E4}" type="parTrans" cxnId="{7F38C721-E436-43CD-A9EF-DA2BFB563176}">
      <dgm:prSet/>
      <dgm:spPr/>
      <dgm:t>
        <a:bodyPr/>
        <a:lstStyle/>
        <a:p>
          <a:endParaRPr lang="ru-RU"/>
        </a:p>
      </dgm:t>
    </dgm:pt>
    <dgm:pt modelId="{27F33A4D-77F9-46E4-935D-FDFF5FD56B2E}" type="sibTrans" cxnId="{7F38C721-E436-43CD-A9EF-DA2BFB563176}">
      <dgm:prSet/>
      <dgm:spPr/>
      <dgm:t>
        <a:bodyPr/>
        <a:lstStyle/>
        <a:p>
          <a:endParaRPr lang="ru-RU"/>
        </a:p>
      </dgm:t>
    </dgm:pt>
    <dgm:pt modelId="{38638BC0-4B48-4E0A-9E40-EF8099034EB6}">
      <dgm:prSet phldrT="[Текст]" custT="1"/>
      <dgm:spPr/>
      <dgm:t>
        <a:bodyPr/>
        <a:lstStyle/>
        <a:p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спеціально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відпрацьовувати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якийсь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окремий</a:t>
          </a:r>
          <a:r>
            <a: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рух</a:t>
          </a:r>
          <a:endParaRPr lang="ru-RU" sz="2400" b="1" i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AA8A8D-AD07-46A9-9ADE-DF847647CC0C}" type="parTrans" cxnId="{D7532B89-825C-49F5-B166-FBCDE0E84B40}">
      <dgm:prSet/>
      <dgm:spPr/>
      <dgm:t>
        <a:bodyPr/>
        <a:lstStyle/>
        <a:p>
          <a:endParaRPr lang="ru-RU"/>
        </a:p>
      </dgm:t>
    </dgm:pt>
    <dgm:pt modelId="{D6C39784-D617-4925-A1A1-76948FDA009B}" type="sibTrans" cxnId="{D7532B89-825C-49F5-B166-FBCDE0E84B40}">
      <dgm:prSet/>
      <dgm:spPr/>
      <dgm:t>
        <a:bodyPr/>
        <a:lstStyle/>
        <a:p>
          <a:endParaRPr lang="ru-RU"/>
        </a:p>
      </dgm:t>
    </dgm:pt>
    <dgm:pt modelId="{315B5AFD-BB92-4063-94EE-F04B8D76EEBE}" type="pres">
      <dgm:prSet presAssocID="{92DD747A-3D67-457C-925A-6609583B0B6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80E2E1F-B33B-49D7-99DE-4986F12CA9CB}" type="pres">
      <dgm:prSet presAssocID="{C173369B-3D75-47F7-8AC0-E9D968B97D65}" presName="composite" presStyleCnt="0"/>
      <dgm:spPr/>
    </dgm:pt>
    <dgm:pt modelId="{D82FCC31-9174-44FE-89FF-74D8A14BCAC1}" type="pres">
      <dgm:prSet presAssocID="{C173369B-3D75-47F7-8AC0-E9D968B97D65}" presName="LShape" presStyleLbl="alignNode1" presStyleIdx="0" presStyleCnt="5"/>
      <dgm:spPr/>
    </dgm:pt>
    <dgm:pt modelId="{5AA214D4-704F-4574-A674-95C3B952CDEB}" type="pres">
      <dgm:prSet presAssocID="{C173369B-3D75-47F7-8AC0-E9D968B97D6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817AF-7C1D-4F1A-B303-2C2680C4B269}" type="pres">
      <dgm:prSet presAssocID="{C173369B-3D75-47F7-8AC0-E9D968B97D65}" presName="Triangle" presStyleLbl="alignNode1" presStyleIdx="1" presStyleCnt="5"/>
      <dgm:spPr/>
    </dgm:pt>
    <dgm:pt modelId="{39BC1F96-48BF-4725-9186-DBF1C38F2626}" type="pres">
      <dgm:prSet presAssocID="{6BF90840-5446-46E5-B728-5878054864CF}" presName="sibTrans" presStyleCnt="0"/>
      <dgm:spPr/>
    </dgm:pt>
    <dgm:pt modelId="{AF1A74DF-4326-4E24-8712-F9F85CFB2BE6}" type="pres">
      <dgm:prSet presAssocID="{6BF90840-5446-46E5-B728-5878054864CF}" presName="space" presStyleCnt="0"/>
      <dgm:spPr/>
    </dgm:pt>
    <dgm:pt modelId="{251D678B-D05A-4024-BD55-AD2D5D80F0DB}" type="pres">
      <dgm:prSet presAssocID="{117C6B7B-B683-4A45-8706-1A3C4C700921}" presName="composite" presStyleCnt="0"/>
      <dgm:spPr/>
    </dgm:pt>
    <dgm:pt modelId="{46ECE2F7-8B54-4642-9A4D-36760D48EC9A}" type="pres">
      <dgm:prSet presAssocID="{117C6B7B-B683-4A45-8706-1A3C4C700921}" presName="LShape" presStyleLbl="alignNode1" presStyleIdx="2" presStyleCnt="5" custScaleX="113720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4CA3F3E0-E210-47FD-94BA-D236ACE16B71}" type="pres">
      <dgm:prSet presAssocID="{117C6B7B-B683-4A45-8706-1A3C4C700921}" presName="ParentText" presStyleLbl="revTx" presStyleIdx="1" presStyleCnt="3" custScaleX="129787" custLinFactNeighborX="-3693" custLinFactNeighborY="12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8F23C-18FD-459B-A806-A241DB8D661F}" type="pres">
      <dgm:prSet presAssocID="{117C6B7B-B683-4A45-8706-1A3C4C700921}" presName="Triangle" presStyleLbl="alignNode1" presStyleIdx="3" presStyleCnt="5"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23F5E13C-0E65-4C78-8B52-09F11EF2F84A}" type="pres">
      <dgm:prSet presAssocID="{27F33A4D-77F9-46E4-935D-FDFF5FD56B2E}" presName="sibTrans" presStyleCnt="0"/>
      <dgm:spPr/>
    </dgm:pt>
    <dgm:pt modelId="{ED0BFBE1-2A79-4370-BBD4-8C757824B0B6}" type="pres">
      <dgm:prSet presAssocID="{27F33A4D-77F9-46E4-935D-FDFF5FD56B2E}" presName="space" presStyleCnt="0"/>
      <dgm:spPr/>
    </dgm:pt>
    <dgm:pt modelId="{21415F07-9C0D-43C3-94AB-69695ADFD715}" type="pres">
      <dgm:prSet presAssocID="{38638BC0-4B48-4E0A-9E40-EF8099034EB6}" presName="composite" presStyleCnt="0"/>
      <dgm:spPr/>
    </dgm:pt>
    <dgm:pt modelId="{F0B16CD3-C526-4C5D-90F1-41C5D5FA81FA}" type="pres">
      <dgm:prSet presAssocID="{38638BC0-4B48-4E0A-9E40-EF8099034EB6}" presName="LShape" presStyleLbl="alignNode1" presStyleIdx="4" presStyleCnt="5" custScaleX="135715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AABB82F7-5911-4436-B258-77A7F505598E}" type="pres">
      <dgm:prSet presAssocID="{38638BC0-4B48-4E0A-9E40-EF8099034EB6}" presName="ParentText" presStyleLbl="revTx" presStyleIdx="2" presStyleCnt="3" custScaleX="1530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38C721-E436-43CD-A9EF-DA2BFB563176}" srcId="{92DD747A-3D67-457C-925A-6609583B0B6C}" destId="{117C6B7B-B683-4A45-8706-1A3C4C700921}" srcOrd="1" destOrd="0" parTransId="{7E71A13E-2BE4-410F-A28B-B9C0246D67E4}" sibTransId="{27F33A4D-77F9-46E4-935D-FDFF5FD56B2E}"/>
    <dgm:cxn modelId="{2E2BE18E-E49D-4322-AE9E-73FC0BB41458}" type="presOf" srcId="{117C6B7B-B683-4A45-8706-1A3C4C700921}" destId="{4CA3F3E0-E210-47FD-94BA-D236ACE16B71}" srcOrd="0" destOrd="0" presId="urn:microsoft.com/office/officeart/2009/3/layout/StepUpProcess"/>
    <dgm:cxn modelId="{6B0745FC-F688-44AF-8365-F890E875BB52}" type="presOf" srcId="{92DD747A-3D67-457C-925A-6609583B0B6C}" destId="{315B5AFD-BB92-4063-94EE-F04B8D76EEBE}" srcOrd="0" destOrd="0" presId="urn:microsoft.com/office/officeart/2009/3/layout/StepUpProcess"/>
    <dgm:cxn modelId="{64F46D6C-D72E-42BF-9A4E-235935FE233E}" srcId="{92DD747A-3D67-457C-925A-6609583B0B6C}" destId="{C173369B-3D75-47F7-8AC0-E9D968B97D65}" srcOrd="0" destOrd="0" parTransId="{2B418FCF-762B-4906-8935-82B7486F496D}" sibTransId="{6BF90840-5446-46E5-B728-5878054864CF}"/>
    <dgm:cxn modelId="{AF516D7C-2812-42C0-AA1F-BC556499D6F3}" type="presOf" srcId="{38638BC0-4B48-4E0A-9E40-EF8099034EB6}" destId="{AABB82F7-5911-4436-B258-77A7F505598E}" srcOrd="0" destOrd="0" presId="urn:microsoft.com/office/officeart/2009/3/layout/StepUpProcess"/>
    <dgm:cxn modelId="{00E44DE2-9D81-4DD6-88D1-3FF2DDD5D6AC}" type="presOf" srcId="{C173369B-3D75-47F7-8AC0-E9D968B97D65}" destId="{5AA214D4-704F-4574-A674-95C3B952CDEB}" srcOrd="0" destOrd="0" presId="urn:microsoft.com/office/officeart/2009/3/layout/StepUpProcess"/>
    <dgm:cxn modelId="{D7532B89-825C-49F5-B166-FBCDE0E84B40}" srcId="{92DD747A-3D67-457C-925A-6609583B0B6C}" destId="{38638BC0-4B48-4E0A-9E40-EF8099034EB6}" srcOrd="2" destOrd="0" parTransId="{E1AA8A8D-AD07-46A9-9ADE-DF847647CC0C}" sibTransId="{D6C39784-D617-4925-A1A1-76948FDA009B}"/>
    <dgm:cxn modelId="{97A5DDFE-385D-4403-8920-C7CBB9B628C2}" type="presParOf" srcId="{315B5AFD-BB92-4063-94EE-F04B8D76EEBE}" destId="{C80E2E1F-B33B-49D7-99DE-4986F12CA9CB}" srcOrd="0" destOrd="0" presId="urn:microsoft.com/office/officeart/2009/3/layout/StepUpProcess"/>
    <dgm:cxn modelId="{C6CFBC07-5796-481F-95CE-EC38261599F5}" type="presParOf" srcId="{C80E2E1F-B33B-49D7-99DE-4986F12CA9CB}" destId="{D82FCC31-9174-44FE-89FF-74D8A14BCAC1}" srcOrd="0" destOrd="0" presId="urn:microsoft.com/office/officeart/2009/3/layout/StepUpProcess"/>
    <dgm:cxn modelId="{8F71165E-3731-4169-BD9E-099226E68BEA}" type="presParOf" srcId="{C80E2E1F-B33B-49D7-99DE-4986F12CA9CB}" destId="{5AA214D4-704F-4574-A674-95C3B952CDEB}" srcOrd="1" destOrd="0" presId="urn:microsoft.com/office/officeart/2009/3/layout/StepUpProcess"/>
    <dgm:cxn modelId="{9D41318C-957A-4628-96CD-352748AAE4EB}" type="presParOf" srcId="{C80E2E1F-B33B-49D7-99DE-4986F12CA9CB}" destId="{EE6817AF-7C1D-4F1A-B303-2C2680C4B269}" srcOrd="2" destOrd="0" presId="urn:microsoft.com/office/officeart/2009/3/layout/StepUpProcess"/>
    <dgm:cxn modelId="{B8FFFB2F-AF94-4538-B872-E25D04B1A9CF}" type="presParOf" srcId="{315B5AFD-BB92-4063-94EE-F04B8D76EEBE}" destId="{39BC1F96-48BF-4725-9186-DBF1C38F2626}" srcOrd="1" destOrd="0" presId="urn:microsoft.com/office/officeart/2009/3/layout/StepUpProcess"/>
    <dgm:cxn modelId="{365A7DFC-2F30-464D-AC71-C0F7FC40DEE9}" type="presParOf" srcId="{39BC1F96-48BF-4725-9186-DBF1C38F2626}" destId="{AF1A74DF-4326-4E24-8712-F9F85CFB2BE6}" srcOrd="0" destOrd="0" presId="urn:microsoft.com/office/officeart/2009/3/layout/StepUpProcess"/>
    <dgm:cxn modelId="{7E9582A9-9486-489C-BC05-35608DB2E3C0}" type="presParOf" srcId="{315B5AFD-BB92-4063-94EE-F04B8D76EEBE}" destId="{251D678B-D05A-4024-BD55-AD2D5D80F0DB}" srcOrd="2" destOrd="0" presId="urn:microsoft.com/office/officeart/2009/3/layout/StepUpProcess"/>
    <dgm:cxn modelId="{5537F767-8C63-4EF5-847D-5AC5AF5182AC}" type="presParOf" srcId="{251D678B-D05A-4024-BD55-AD2D5D80F0DB}" destId="{46ECE2F7-8B54-4642-9A4D-36760D48EC9A}" srcOrd="0" destOrd="0" presId="urn:microsoft.com/office/officeart/2009/3/layout/StepUpProcess"/>
    <dgm:cxn modelId="{D68BC01F-91B6-403D-9EEF-D30984AC8F77}" type="presParOf" srcId="{251D678B-D05A-4024-BD55-AD2D5D80F0DB}" destId="{4CA3F3E0-E210-47FD-94BA-D236ACE16B71}" srcOrd="1" destOrd="0" presId="urn:microsoft.com/office/officeart/2009/3/layout/StepUpProcess"/>
    <dgm:cxn modelId="{42B2EE6B-1389-45B6-8B72-04735E317E50}" type="presParOf" srcId="{251D678B-D05A-4024-BD55-AD2D5D80F0DB}" destId="{6F68F23C-18FD-459B-A806-A241DB8D661F}" srcOrd="2" destOrd="0" presId="urn:microsoft.com/office/officeart/2009/3/layout/StepUpProcess"/>
    <dgm:cxn modelId="{6E81ACA9-C043-412E-9321-7CF18C25D986}" type="presParOf" srcId="{315B5AFD-BB92-4063-94EE-F04B8D76EEBE}" destId="{23F5E13C-0E65-4C78-8B52-09F11EF2F84A}" srcOrd="3" destOrd="0" presId="urn:microsoft.com/office/officeart/2009/3/layout/StepUpProcess"/>
    <dgm:cxn modelId="{B10AA058-BB25-45F6-A051-AD377AFB2019}" type="presParOf" srcId="{23F5E13C-0E65-4C78-8B52-09F11EF2F84A}" destId="{ED0BFBE1-2A79-4370-BBD4-8C757824B0B6}" srcOrd="0" destOrd="0" presId="urn:microsoft.com/office/officeart/2009/3/layout/StepUpProcess"/>
    <dgm:cxn modelId="{14BA2257-3B96-4C91-AA48-791B897277D7}" type="presParOf" srcId="{315B5AFD-BB92-4063-94EE-F04B8D76EEBE}" destId="{21415F07-9C0D-43C3-94AB-69695ADFD715}" srcOrd="4" destOrd="0" presId="urn:microsoft.com/office/officeart/2009/3/layout/StepUpProcess"/>
    <dgm:cxn modelId="{58FE5AB1-B91F-4345-8171-A75AB507E446}" type="presParOf" srcId="{21415F07-9C0D-43C3-94AB-69695ADFD715}" destId="{F0B16CD3-C526-4C5D-90F1-41C5D5FA81FA}" srcOrd="0" destOrd="0" presId="urn:microsoft.com/office/officeart/2009/3/layout/StepUpProcess"/>
    <dgm:cxn modelId="{576B2DCE-E2AF-4B67-9937-1D0241996EE6}" type="presParOf" srcId="{21415F07-9C0D-43C3-94AB-69695ADFD715}" destId="{AABB82F7-5911-4436-B258-77A7F505598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C124B1B-1E90-4F3A-A41D-A5373D1977A0}" type="doc">
      <dgm:prSet loTypeId="urn:microsoft.com/office/officeart/2009/3/layout/OpposingIdeas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8D9EF17-491D-465C-9F25-48A94A0485E5}">
      <dgm:prSet phldrT="[Текст]" custT="1"/>
      <dgm:spPr>
        <a:solidFill>
          <a:schemeClr val="accent1"/>
        </a:solidFill>
        <a:ln>
          <a:solidFill>
            <a:srgbClr val="0000CC"/>
          </a:solidFill>
        </a:ln>
      </dgm:spPr>
      <dgm:t>
        <a:bodyPr/>
        <a:lstStyle/>
        <a:p>
          <a:pPr algn="ctr"/>
          <a:r>
            <a:rPr lang="uk-UA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Музині заняття</a:t>
          </a:r>
          <a:endParaRPr lang="ru-RU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49C92A-C7C0-40C4-8307-473A8E9BAB19}" type="parTrans" cxnId="{77B8A1FD-76B0-4340-B00B-FBAA3947E243}">
      <dgm:prSet/>
      <dgm:spPr/>
      <dgm:t>
        <a:bodyPr/>
        <a:lstStyle/>
        <a:p>
          <a:endParaRPr lang="ru-RU"/>
        </a:p>
      </dgm:t>
    </dgm:pt>
    <dgm:pt modelId="{C08C7D97-E5AC-4B27-A055-15A33934C9EA}" type="sibTrans" cxnId="{77B8A1FD-76B0-4340-B00B-FBAA3947E243}">
      <dgm:prSet/>
      <dgm:spPr/>
      <dgm:t>
        <a:bodyPr/>
        <a:lstStyle/>
        <a:p>
          <a:endParaRPr lang="ru-RU"/>
        </a:p>
      </dgm:t>
    </dgm:pt>
    <dgm:pt modelId="{611B9CBA-7F39-41DE-ABDE-448CB64C5DF2}">
      <dgm:prSet phldrT="[Текст]"/>
      <dgm:spPr/>
      <dgm:t>
        <a:bodyPr/>
        <a:lstStyle/>
        <a:p>
          <a:pPr algn="l"/>
          <a:endParaRPr lang="uk-UA" dirty="0" smtClean="0"/>
        </a:p>
      </dgm:t>
    </dgm:pt>
    <dgm:pt modelId="{BCCA1562-36A7-4A45-80CB-69A385052EA4}" type="parTrans" cxnId="{9B681213-717A-42B7-AC8F-6B65ADD29996}">
      <dgm:prSet/>
      <dgm:spPr/>
      <dgm:t>
        <a:bodyPr/>
        <a:lstStyle/>
        <a:p>
          <a:endParaRPr lang="ru-RU"/>
        </a:p>
      </dgm:t>
    </dgm:pt>
    <dgm:pt modelId="{C4E1B570-418A-40A8-8039-26CBA6CED8B3}" type="sibTrans" cxnId="{9B681213-717A-42B7-AC8F-6B65ADD29996}">
      <dgm:prSet/>
      <dgm:spPr/>
      <dgm:t>
        <a:bodyPr/>
        <a:lstStyle/>
        <a:p>
          <a:endParaRPr lang="ru-RU"/>
        </a:p>
      </dgm:t>
    </dgm:pt>
    <dgm:pt modelId="{2513513A-21C4-45C5-B955-EAAE8D2C783D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rgbClr val="0000CC"/>
          </a:solidFill>
        </a:ln>
      </dgm:spPr>
      <dgm:t>
        <a:bodyPr/>
        <a:lstStyle/>
        <a:p>
          <a:r>
            <a:rPr lang="uk-UA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Виправлення мовлення</a:t>
          </a:r>
          <a:endParaRPr lang="ru-RU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47FF34-F353-4267-B5D0-0CAE70E5C544}" type="parTrans" cxnId="{37C21D01-7C7B-4092-B950-E637882EE4A9}">
      <dgm:prSet/>
      <dgm:spPr/>
      <dgm:t>
        <a:bodyPr/>
        <a:lstStyle/>
        <a:p>
          <a:endParaRPr lang="ru-RU"/>
        </a:p>
      </dgm:t>
    </dgm:pt>
    <dgm:pt modelId="{99D67CF1-AC12-4A6B-AF9E-A5617D316018}" type="sibTrans" cxnId="{37C21D01-7C7B-4092-B950-E637882EE4A9}">
      <dgm:prSet/>
      <dgm:spPr/>
      <dgm:t>
        <a:bodyPr/>
        <a:lstStyle/>
        <a:p>
          <a:endParaRPr lang="ru-RU"/>
        </a:p>
      </dgm:t>
    </dgm:pt>
    <dgm:pt modelId="{26515C74-CC56-469B-90C2-BBEF0D6500AC}">
      <dgm:prSet phldrT="[Текст]" custT="1"/>
      <dgm:spPr/>
      <dgm:t>
        <a:bodyPr/>
        <a:lstStyle/>
        <a:p>
          <a:endParaRPr lang="ru-RU" sz="2900" dirty="0" smtClean="0"/>
        </a:p>
        <a:p>
          <a:r>
            <a:rPr lang="ru-RU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формування </a:t>
          </a:r>
          <a:r>
            <a:rPr lang="ru-RU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слухо-зорово-рухової</a:t>
          </a:r>
          <a:r>
            <a:rPr lang="ru-RU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1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координації</a:t>
          </a:r>
          <a:endParaRPr lang="ru-RU" sz="32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EF9408-304F-4BBB-A607-87ED43344C15}" type="parTrans" cxnId="{3B4ABE1E-E8D7-4265-BFAF-494493FCCD48}">
      <dgm:prSet/>
      <dgm:spPr/>
      <dgm:t>
        <a:bodyPr/>
        <a:lstStyle/>
        <a:p>
          <a:endParaRPr lang="ru-RU"/>
        </a:p>
      </dgm:t>
    </dgm:pt>
    <dgm:pt modelId="{121E28F5-9214-45D4-BB2F-96FD5E1106FB}" type="sibTrans" cxnId="{3B4ABE1E-E8D7-4265-BFAF-494493FCCD48}">
      <dgm:prSet/>
      <dgm:spPr/>
      <dgm:t>
        <a:bodyPr/>
        <a:lstStyle/>
        <a:p>
          <a:endParaRPr lang="ru-RU"/>
        </a:p>
      </dgm:t>
    </dgm:pt>
    <dgm:pt modelId="{0468E214-90CC-4BCD-9CCD-C529A98BE6E8}">
      <dgm:prSet/>
      <dgm:spPr/>
      <dgm:t>
        <a:bodyPr/>
        <a:lstStyle/>
        <a:p>
          <a:endParaRPr lang="ru-RU" sz="2900" dirty="0"/>
        </a:p>
      </dgm:t>
    </dgm:pt>
    <dgm:pt modelId="{4593ACC5-38BE-42E9-9F55-5DE70891BD24}" type="parTrans" cxnId="{736606F8-909A-49B1-AD08-363BE7708B97}">
      <dgm:prSet/>
      <dgm:spPr/>
      <dgm:t>
        <a:bodyPr/>
        <a:lstStyle/>
        <a:p>
          <a:endParaRPr lang="ru-RU"/>
        </a:p>
      </dgm:t>
    </dgm:pt>
    <dgm:pt modelId="{D4424780-26EF-4356-BFDB-4AE0F1EFBBDE}" type="sibTrans" cxnId="{736606F8-909A-49B1-AD08-363BE7708B97}">
      <dgm:prSet/>
      <dgm:spPr/>
      <dgm:t>
        <a:bodyPr/>
        <a:lstStyle/>
        <a:p>
          <a:endParaRPr lang="ru-RU"/>
        </a:p>
      </dgm:t>
    </dgm:pt>
    <dgm:pt modelId="{3B9F6F5D-3AF5-4CCF-8743-40018CA387AF}" type="pres">
      <dgm:prSet presAssocID="{AC124B1B-1E90-4F3A-A41D-A5373D1977A0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BF379-22C6-48CD-B086-33A3366408B0}" type="pres">
      <dgm:prSet presAssocID="{AC124B1B-1E90-4F3A-A41D-A5373D1977A0}" presName="Background" presStyleLbl="node1" presStyleIdx="0" presStyleCnt="1"/>
      <dgm:spPr>
        <a:ln w="57150">
          <a:solidFill>
            <a:srgbClr val="0000CC"/>
          </a:solidFill>
          <a:prstDash val="sysDash"/>
        </a:ln>
      </dgm:spPr>
      <dgm:t>
        <a:bodyPr/>
        <a:lstStyle/>
        <a:p>
          <a:endParaRPr lang="ru-RU"/>
        </a:p>
      </dgm:t>
    </dgm:pt>
    <dgm:pt modelId="{F792722D-9A87-4189-B670-3891B9EA2349}" type="pres">
      <dgm:prSet presAssocID="{AC124B1B-1E90-4F3A-A41D-A5373D1977A0}" presName="Divider" presStyleLbl="callout" presStyleIdx="0" presStyleCnt="1"/>
      <dgm:spPr/>
    </dgm:pt>
    <dgm:pt modelId="{DDCB5533-489E-4A40-A392-699BDEDB65F1}" type="pres">
      <dgm:prSet presAssocID="{AC124B1B-1E90-4F3A-A41D-A5373D1977A0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111F5-D27A-4BB2-A4D9-B5B00C134F9B}" type="pres">
      <dgm:prSet presAssocID="{AC124B1B-1E90-4F3A-A41D-A5373D1977A0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CD15F6-A2A3-4825-A8AD-20D2C5CE1077}" type="pres">
      <dgm:prSet presAssocID="{AC124B1B-1E90-4F3A-A41D-A5373D1977A0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A5C342A4-950D-475C-A1CB-068317C51A0C}" type="pres">
      <dgm:prSet presAssocID="{AC124B1B-1E90-4F3A-A41D-A5373D1977A0}" presName="ParentShape1" presStyleLbl="alignImgPlace1" presStyleIdx="0" presStyleCnt="2" custScaleY="130643" custLinFactNeighborX="14425" custLinFactNeighborY="18525">
        <dgm:presLayoutVars/>
      </dgm:prSet>
      <dgm:spPr/>
      <dgm:t>
        <a:bodyPr/>
        <a:lstStyle/>
        <a:p>
          <a:endParaRPr lang="ru-RU"/>
        </a:p>
      </dgm:t>
    </dgm:pt>
    <dgm:pt modelId="{ACFDBA67-3343-476C-B772-CE9199338F86}" type="pres">
      <dgm:prSet presAssocID="{AC124B1B-1E90-4F3A-A41D-A5373D1977A0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D9444C90-A3C8-4353-AE6C-91ED52C684BB}" type="pres">
      <dgm:prSet presAssocID="{AC124B1B-1E90-4F3A-A41D-A5373D1977A0}" presName="ParentShape2" presStyleLbl="alignImgPlace1" presStyleIdx="1" presStyleCnt="2" custScaleY="149796">
        <dgm:presLayoutVars/>
      </dgm:prSet>
      <dgm:spPr/>
      <dgm:t>
        <a:bodyPr/>
        <a:lstStyle/>
        <a:p>
          <a:endParaRPr lang="ru-RU"/>
        </a:p>
      </dgm:t>
    </dgm:pt>
  </dgm:ptLst>
  <dgm:cxnLst>
    <dgm:cxn modelId="{E721C187-82D6-4A83-B521-83345461CDA2}" type="presOf" srcId="{E8D9EF17-491D-465C-9F25-48A94A0485E5}" destId="{A5C342A4-950D-475C-A1CB-068317C51A0C}" srcOrd="1" destOrd="0" presId="urn:microsoft.com/office/officeart/2009/3/layout/OpposingIdeas"/>
    <dgm:cxn modelId="{EC369F44-6166-470D-A712-839862D6A892}" type="presOf" srcId="{AC124B1B-1E90-4F3A-A41D-A5373D1977A0}" destId="{3B9F6F5D-3AF5-4CCF-8743-40018CA387AF}" srcOrd="0" destOrd="0" presId="urn:microsoft.com/office/officeart/2009/3/layout/OpposingIdeas"/>
    <dgm:cxn modelId="{77B8A1FD-76B0-4340-B00B-FBAA3947E243}" srcId="{AC124B1B-1E90-4F3A-A41D-A5373D1977A0}" destId="{E8D9EF17-491D-465C-9F25-48A94A0485E5}" srcOrd="0" destOrd="0" parTransId="{8949C92A-C7C0-40C4-8307-473A8E9BAB19}" sibTransId="{C08C7D97-E5AC-4B27-A055-15A33934C9EA}"/>
    <dgm:cxn modelId="{9B681213-717A-42B7-AC8F-6B65ADD29996}" srcId="{E8D9EF17-491D-465C-9F25-48A94A0485E5}" destId="{611B9CBA-7F39-41DE-ABDE-448CB64C5DF2}" srcOrd="0" destOrd="0" parTransId="{BCCA1562-36A7-4A45-80CB-69A385052EA4}" sibTransId="{C4E1B570-418A-40A8-8039-26CBA6CED8B3}"/>
    <dgm:cxn modelId="{37C21D01-7C7B-4092-B950-E637882EE4A9}" srcId="{AC124B1B-1E90-4F3A-A41D-A5373D1977A0}" destId="{2513513A-21C4-45C5-B955-EAAE8D2C783D}" srcOrd="1" destOrd="0" parTransId="{0747FF34-F353-4267-B5D0-0CAE70E5C544}" sibTransId="{99D67CF1-AC12-4A6B-AF9E-A5617D316018}"/>
    <dgm:cxn modelId="{736606F8-909A-49B1-AD08-363BE7708B97}" srcId="{2513513A-21C4-45C5-B955-EAAE8D2C783D}" destId="{0468E214-90CC-4BCD-9CCD-C529A98BE6E8}" srcOrd="1" destOrd="0" parTransId="{4593ACC5-38BE-42E9-9F55-5DE70891BD24}" sibTransId="{D4424780-26EF-4356-BFDB-4AE0F1EFBBDE}"/>
    <dgm:cxn modelId="{38C3E23D-2591-4573-94A6-C3DA25559A3C}" type="presOf" srcId="{E8D9EF17-491D-465C-9F25-48A94A0485E5}" destId="{8BCD15F6-A2A3-4825-A8AD-20D2C5CE1077}" srcOrd="0" destOrd="0" presId="urn:microsoft.com/office/officeart/2009/3/layout/OpposingIdeas"/>
    <dgm:cxn modelId="{3B4ABE1E-E8D7-4265-BFAF-494493FCCD48}" srcId="{2513513A-21C4-45C5-B955-EAAE8D2C783D}" destId="{26515C74-CC56-469B-90C2-BBEF0D6500AC}" srcOrd="0" destOrd="0" parTransId="{68EF9408-304F-4BBB-A607-87ED43344C15}" sibTransId="{121E28F5-9214-45D4-BB2F-96FD5E1106FB}"/>
    <dgm:cxn modelId="{AA10B3E3-898F-4ED0-97C3-365D8156DBE0}" type="presOf" srcId="{611B9CBA-7F39-41DE-ABDE-448CB64C5DF2}" destId="{DDCB5533-489E-4A40-A392-699BDEDB65F1}" srcOrd="0" destOrd="0" presId="urn:microsoft.com/office/officeart/2009/3/layout/OpposingIdeas"/>
    <dgm:cxn modelId="{8B1EB0B0-4FD6-4BA5-A89E-D7A78450D2AE}" type="presOf" srcId="{2513513A-21C4-45C5-B955-EAAE8D2C783D}" destId="{D9444C90-A3C8-4353-AE6C-91ED52C684BB}" srcOrd="1" destOrd="0" presId="urn:microsoft.com/office/officeart/2009/3/layout/OpposingIdeas"/>
    <dgm:cxn modelId="{79C651CB-A99A-4792-822D-81B8C6E02088}" type="presOf" srcId="{26515C74-CC56-469B-90C2-BBEF0D6500AC}" destId="{31B111F5-D27A-4BB2-A4D9-B5B00C134F9B}" srcOrd="0" destOrd="0" presId="urn:microsoft.com/office/officeart/2009/3/layout/OpposingIdeas"/>
    <dgm:cxn modelId="{8504033B-6859-4CD2-A3EB-C6AF396F052B}" type="presOf" srcId="{2513513A-21C4-45C5-B955-EAAE8D2C783D}" destId="{ACFDBA67-3343-476C-B772-CE9199338F86}" srcOrd="0" destOrd="0" presId="urn:microsoft.com/office/officeart/2009/3/layout/OpposingIdeas"/>
    <dgm:cxn modelId="{30C5ED96-1C96-425C-B676-1D243AE5A1E4}" type="presOf" srcId="{0468E214-90CC-4BCD-9CCD-C529A98BE6E8}" destId="{31B111F5-D27A-4BB2-A4D9-B5B00C134F9B}" srcOrd="0" destOrd="1" presId="urn:microsoft.com/office/officeart/2009/3/layout/OpposingIdeas"/>
    <dgm:cxn modelId="{B37BE3A6-6024-4776-B3D2-A1A3F55FBB71}" type="presParOf" srcId="{3B9F6F5D-3AF5-4CCF-8743-40018CA387AF}" destId="{C9BBF379-22C6-48CD-B086-33A3366408B0}" srcOrd="0" destOrd="0" presId="urn:microsoft.com/office/officeart/2009/3/layout/OpposingIdeas"/>
    <dgm:cxn modelId="{480C5323-D383-4544-90A5-5D88B21265A6}" type="presParOf" srcId="{3B9F6F5D-3AF5-4CCF-8743-40018CA387AF}" destId="{F792722D-9A87-4189-B670-3891B9EA2349}" srcOrd="1" destOrd="0" presId="urn:microsoft.com/office/officeart/2009/3/layout/OpposingIdeas"/>
    <dgm:cxn modelId="{761C1428-1E0C-4354-BE6E-0D2C1DB42A87}" type="presParOf" srcId="{3B9F6F5D-3AF5-4CCF-8743-40018CA387AF}" destId="{DDCB5533-489E-4A40-A392-699BDEDB65F1}" srcOrd="2" destOrd="0" presId="urn:microsoft.com/office/officeart/2009/3/layout/OpposingIdeas"/>
    <dgm:cxn modelId="{B78F14E3-B9AB-476E-92D8-EF9DF1994588}" type="presParOf" srcId="{3B9F6F5D-3AF5-4CCF-8743-40018CA387AF}" destId="{31B111F5-D27A-4BB2-A4D9-B5B00C134F9B}" srcOrd="3" destOrd="0" presId="urn:microsoft.com/office/officeart/2009/3/layout/OpposingIdeas"/>
    <dgm:cxn modelId="{5341142D-88DD-4C61-8406-AE40CCB257DB}" type="presParOf" srcId="{3B9F6F5D-3AF5-4CCF-8743-40018CA387AF}" destId="{8BCD15F6-A2A3-4825-A8AD-20D2C5CE1077}" srcOrd="4" destOrd="0" presId="urn:microsoft.com/office/officeart/2009/3/layout/OpposingIdeas"/>
    <dgm:cxn modelId="{2D9EBDA0-3C14-4F48-B118-BBEA80A8BA7F}" type="presParOf" srcId="{3B9F6F5D-3AF5-4CCF-8743-40018CA387AF}" destId="{A5C342A4-950D-475C-A1CB-068317C51A0C}" srcOrd="5" destOrd="0" presId="urn:microsoft.com/office/officeart/2009/3/layout/OpposingIdeas"/>
    <dgm:cxn modelId="{64D393BA-C12B-409C-B3B2-7512A852F9F1}" type="presParOf" srcId="{3B9F6F5D-3AF5-4CCF-8743-40018CA387AF}" destId="{ACFDBA67-3343-476C-B772-CE9199338F86}" srcOrd="6" destOrd="0" presId="urn:microsoft.com/office/officeart/2009/3/layout/OpposingIdeas"/>
    <dgm:cxn modelId="{D363D949-674C-4500-AA57-DAAE97ABC6DB}" type="presParOf" srcId="{3B9F6F5D-3AF5-4CCF-8743-40018CA387AF}" destId="{D9444C90-A3C8-4353-AE6C-91ED52C684BB}" srcOrd="7" destOrd="0" presId="urn:microsoft.com/office/officeart/2009/3/layout/OpposingIdeas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02640-A4BF-4304-A06B-5AADB5EE517E}">
      <dsp:nvSpPr>
        <dsp:cNvPr id="0" name=""/>
        <dsp:cNvSpPr/>
      </dsp:nvSpPr>
      <dsp:spPr>
        <a:xfrm>
          <a:off x="932163" y="0"/>
          <a:ext cx="7035447" cy="469629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A3820-6960-4D34-87E8-A997A9640A59}">
      <dsp:nvSpPr>
        <dsp:cNvPr id="0" name=""/>
        <dsp:cNvSpPr/>
      </dsp:nvSpPr>
      <dsp:spPr>
        <a:xfrm>
          <a:off x="5991231" y="2088226"/>
          <a:ext cx="2170389" cy="256866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7150" cap="rnd" cmpd="sng" algn="ctr">
          <a:solidFill>
            <a:srgbClr val="0000CC"/>
          </a:solidFill>
          <a:prstDash val="solid"/>
        </a:ln>
        <a:effectLst>
          <a:glow rad="101600">
            <a:srgbClr val="0000CC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Освоєння дитячих видів діяльності та творчості</a:t>
          </a:r>
          <a:endParaRPr lang="ru-RU" sz="28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97181" y="2194176"/>
        <a:ext cx="1958489" cy="2356767"/>
      </dsp:txXfrm>
    </dsp:sp>
    <dsp:sp modelId="{36DD95CB-99C4-4C01-A6A2-8A7F6C7F17CE}">
      <dsp:nvSpPr>
        <dsp:cNvPr id="0" name=""/>
        <dsp:cNvSpPr/>
      </dsp:nvSpPr>
      <dsp:spPr>
        <a:xfrm>
          <a:off x="3297096" y="864099"/>
          <a:ext cx="2568876" cy="3306079"/>
        </a:xfrm>
        <a:prstGeom prst="round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57150" cap="rnd" cmpd="sng" algn="ctr">
          <a:solidFill>
            <a:srgbClr val="0000CC"/>
          </a:solidFill>
          <a:prstDash val="solid"/>
        </a:ln>
        <a:effectLst>
          <a:glow rad="101600">
            <a:srgbClr val="0000CC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Успішність</a:t>
          </a:r>
          <a:r>
            <a:rPr lang="ru-RU" sz="2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в соціальному і </a:t>
          </a:r>
          <a:r>
            <a:rPr lang="ru-RU" sz="20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інтелектуальному</a:t>
          </a:r>
          <a:r>
            <a:rPr lang="ru-RU" sz="2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розвитку</a:t>
          </a:r>
          <a:endParaRPr lang="ru-RU" sz="28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22498" y="989501"/>
        <a:ext cx="2318072" cy="3055275"/>
      </dsp:txXfrm>
    </dsp:sp>
    <dsp:sp modelId="{92D6BFFE-3C56-4ED6-AAD2-1E7950724C15}">
      <dsp:nvSpPr>
        <dsp:cNvPr id="0" name=""/>
        <dsp:cNvSpPr/>
      </dsp:nvSpPr>
      <dsp:spPr>
        <a:xfrm>
          <a:off x="96818" y="0"/>
          <a:ext cx="3026589" cy="3561032"/>
        </a:xfrm>
        <a:prstGeom prst="roundRect">
          <a:avLst/>
        </a:prstGeom>
        <a:solidFill>
          <a:srgbClr val="00B050"/>
        </a:solidFill>
        <a:ln w="57150" cap="rnd" cmpd="sng" algn="ctr">
          <a:solidFill>
            <a:srgbClr val="0000CC"/>
          </a:solidFill>
          <a:prstDash val="solid"/>
        </a:ln>
        <a:effectLst>
          <a:glow rad="101600">
            <a:srgbClr val="000099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2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рідною</a:t>
          </a:r>
          <a:r>
            <a:rPr lang="ru-RU" sz="2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мовою</a:t>
          </a:r>
          <a:r>
            <a:rPr lang="ru-RU" sz="2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-</a:t>
          </a:r>
          <a:r>
            <a:rPr lang="ru-RU" sz="28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найважливіша</a:t>
          </a:r>
          <a:r>
            <a:rPr lang="ru-RU" sz="2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умова забезпечення готовності до навчання в </a:t>
          </a:r>
          <a:r>
            <a:rPr lang="ru-RU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школі</a:t>
          </a:r>
          <a:endParaRPr lang="ru-RU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4564" y="147746"/>
        <a:ext cx="2731097" cy="3265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5788B-F275-40EC-8073-74E3C8887E9E}">
      <dsp:nvSpPr>
        <dsp:cNvPr id="0" name=""/>
        <dsp:cNvSpPr/>
      </dsp:nvSpPr>
      <dsp:spPr>
        <a:xfrm>
          <a:off x="0" y="819986"/>
          <a:ext cx="727280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B295B-707A-4D4A-92C1-A227167F1E0C}">
      <dsp:nvSpPr>
        <dsp:cNvPr id="0" name=""/>
        <dsp:cNvSpPr/>
      </dsp:nvSpPr>
      <dsp:spPr>
        <a:xfrm>
          <a:off x="0" y="503898"/>
          <a:ext cx="2973938" cy="5468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Фонетика</a:t>
          </a:r>
          <a:endParaRPr lang="ru-RU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697" y="530595"/>
        <a:ext cx="2920544" cy="493492"/>
      </dsp:txXfrm>
    </dsp:sp>
    <dsp:sp modelId="{14179F4D-FC5E-4C63-A512-5F0A27A69A6F}">
      <dsp:nvSpPr>
        <dsp:cNvPr id="0" name=""/>
        <dsp:cNvSpPr/>
      </dsp:nvSpPr>
      <dsp:spPr>
        <a:xfrm>
          <a:off x="0" y="1257581"/>
          <a:ext cx="727280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592857"/>
              <a:satOff val="2840"/>
              <a:lumOff val="2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4CDC2-03AA-436B-93DA-F9A12FBDBDD7}">
      <dsp:nvSpPr>
        <dsp:cNvPr id="0" name=""/>
        <dsp:cNvSpPr/>
      </dsp:nvSpPr>
      <dsp:spPr>
        <a:xfrm>
          <a:off x="3168347" y="901966"/>
          <a:ext cx="3261985" cy="518826"/>
        </a:xfrm>
        <a:prstGeom prst="roundRect">
          <a:avLst/>
        </a:prstGeom>
        <a:solidFill>
          <a:schemeClr val="accent2">
            <a:hueOff val="-592857"/>
            <a:satOff val="2840"/>
            <a:lumOff val="26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Лексика</a:t>
          </a:r>
          <a:endParaRPr lang="ru-RU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93674" y="927293"/>
        <a:ext cx="3211331" cy="468172"/>
      </dsp:txXfrm>
    </dsp:sp>
    <dsp:sp modelId="{073B8419-F196-42BD-B242-E28568010B2A}">
      <dsp:nvSpPr>
        <dsp:cNvPr id="0" name=""/>
        <dsp:cNvSpPr/>
      </dsp:nvSpPr>
      <dsp:spPr>
        <a:xfrm>
          <a:off x="0" y="2149538"/>
          <a:ext cx="727280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185714"/>
              <a:satOff val="5680"/>
              <a:lumOff val="5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52F157-6D80-41BD-ADCE-7A01EC00C076}">
      <dsp:nvSpPr>
        <dsp:cNvPr id="0" name=""/>
        <dsp:cNvSpPr/>
      </dsp:nvSpPr>
      <dsp:spPr>
        <a:xfrm>
          <a:off x="72008" y="1382020"/>
          <a:ext cx="2786743" cy="701876"/>
        </a:xfrm>
        <a:prstGeom prst="roundRect">
          <a:avLst/>
        </a:prstGeom>
        <a:solidFill>
          <a:schemeClr val="accent2">
            <a:hueOff val="-1185714"/>
            <a:satOff val="5680"/>
            <a:lumOff val="52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Граматика</a:t>
          </a:r>
          <a:endParaRPr lang="ru-RU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6271" y="1416283"/>
        <a:ext cx="2718217" cy="633350"/>
      </dsp:txXfrm>
    </dsp:sp>
    <dsp:sp modelId="{ED6C6B52-AB4B-4244-A675-48F4E95602B3}">
      <dsp:nvSpPr>
        <dsp:cNvPr id="0" name=""/>
        <dsp:cNvSpPr/>
      </dsp:nvSpPr>
      <dsp:spPr>
        <a:xfrm>
          <a:off x="0" y="3100497"/>
          <a:ext cx="727280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778571"/>
              <a:satOff val="8520"/>
              <a:lumOff val="7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3D1A3-3EA7-4CFB-819B-E4863B54E33A}">
      <dsp:nvSpPr>
        <dsp:cNvPr id="0" name=""/>
        <dsp:cNvSpPr/>
      </dsp:nvSpPr>
      <dsp:spPr>
        <a:xfrm>
          <a:off x="2592305" y="2081076"/>
          <a:ext cx="3549981" cy="760879"/>
        </a:xfrm>
        <a:prstGeom prst="roundRect">
          <a:avLst/>
        </a:prstGeom>
        <a:solidFill>
          <a:schemeClr val="accent2">
            <a:hueOff val="-1778571"/>
            <a:satOff val="8520"/>
            <a:lumOff val="78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Орфоепія </a:t>
          </a:r>
          <a:endParaRPr lang="ru-RU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29448" y="2118219"/>
        <a:ext cx="3475695" cy="686593"/>
      </dsp:txXfrm>
    </dsp:sp>
    <dsp:sp modelId="{811BF200-0191-4EEE-B5A7-A6E243B32076}">
      <dsp:nvSpPr>
        <dsp:cNvPr id="0" name=""/>
        <dsp:cNvSpPr/>
      </dsp:nvSpPr>
      <dsp:spPr>
        <a:xfrm>
          <a:off x="0" y="4065052"/>
          <a:ext cx="727280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371428"/>
              <a:satOff val="11360"/>
              <a:lumOff val="10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0C5586-3F77-46BC-8469-15E9D90535B7}">
      <dsp:nvSpPr>
        <dsp:cNvPr id="0" name=""/>
        <dsp:cNvSpPr/>
      </dsp:nvSpPr>
      <dsp:spPr>
        <a:xfrm>
          <a:off x="288032" y="2977390"/>
          <a:ext cx="2541868" cy="774474"/>
        </a:xfrm>
        <a:prstGeom prst="roundRect">
          <a:avLst/>
        </a:prstGeom>
        <a:solidFill>
          <a:schemeClr val="accent2">
            <a:hueOff val="-2371428"/>
            <a:satOff val="11360"/>
            <a:lumOff val="105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Семантика </a:t>
          </a:r>
          <a:endParaRPr lang="ru-RU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5839" y="3015197"/>
        <a:ext cx="2466254" cy="698860"/>
      </dsp:txXfrm>
    </dsp:sp>
    <dsp:sp modelId="{BD8399FF-C20F-43D8-8C14-87841A252638}">
      <dsp:nvSpPr>
        <dsp:cNvPr id="0" name=""/>
        <dsp:cNvSpPr/>
      </dsp:nvSpPr>
      <dsp:spPr>
        <a:xfrm>
          <a:off x="0" y="5135316"/>
          <a:ext cx="727280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964285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A1735-74A8-491D-B9C6-2758DCB24257}">
      <dsp:nvSpPr>
        <dsp:cNvPr id="0" name=""/>
        <dsp:cNvSpPr/>
      </dsp:nvSpPr>
      <dsp:spPr>
        <a:xfrm>
          <a:off x="2664291" y="3594598"/>
          <a:ext cx="4558094" cy="880183"/>
        </a:xfrm>
        <a:prstGeom prst="roundRect">
          <a:avLst/>
        </a:prstGeom>
        <a:solidFill>
          <a:schemeClr val="accent2">
            <a:hueOff val="-2964285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Стилістика</a:t>
          </a:r>
          <a:endParaRPr lang="ru-RU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07258" y="3637565"/>
        <a:ext cx="4472160" cy="7942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CAD7C-2486-427C-A6BC-30D0E90DF1BF}">
      <dsp:nvSpPr>
        <dsp:cNvPr id="0" name=""/>
        <dsp:cNvSpPr/>
      </dsp:nvSpPr>
      <dsp:spPr>
        <a:xfrm rot="21300000">
          <a:off x="22318" y="1962396"/>
          <a:ext cx="7228171" cy="827734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A4AA8-43DA-46C6-AAFC-E6F66D24E664}">
      <dsp:nvSpPr>
        <dsp:cNvPr id="0" name=""/>
        <dsp:cNvSpPr/>
      </dsp:nvSpPr>
      <dsp:spPr>
        <a:xfrm>
          <a:off x="872736" y="237626"/>
          <a:ext cx="2181842" cy="1901011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C2C39-D74F-4A6B-8BED-7A50CF877BF3}">
      <dsp:nvSpPr>
        <dsp:cNvPr id="0" name=""/>
        <dsp:cNvSpPr/>
      </dsp:nvSpPr>
      <dsp:spPr>
        <a:xfrm>
          <a:off x="2979686" y="0"/>
          <a:ext cx="4077101" cy="1996061"/>
        </a:xfrm>
        <a:prstGeom prst="rect">
          <a:avLst/>
        </a:prstGeom>
        <a:solidFill>
          <a:srgbClr val="FFC000"/>
        </a:solidFill>
        <a:ln w="57150">
          <a:solidFill>
            <a:srgbClr val="0000C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Логопед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відпрацьовує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матеріал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по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вимові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, звуковому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аналізу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грамоті</a:t>
          </a:r>
          <a:endParaRPr lang="ru-RU" sz="28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79686" y="0"/>
        <a:ext cx="4077101" cy="1996061"/>
      </dsp:txXfrm>
    </dsp:sp>
    <dsp:sp modelId="{89D9542A-EDBC-4B36-9DC4-D12018541864}">
      <dsp:nvSpPr>
        <dsp:cNvPr id="0" name=""/>
        <dsp:cNvSpPr/>
      </dsp:nvSpPr>
      <dsp:spPr>
        <a:xfrm>
          <a:off x="4218228" y="2613890"/>
          <a:ext cx="2181842" cy="1901011"/>
        </a:xfrm>
        <a:prstGeom prst="upArrow">
          <a:avLst/>
        </a:prstGeom>
        <a:solidFill>
          <a:schemeClr val="accent2">
            <a:hueOff val="-2964285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629B94-3C74-4AD7-8F0C-3245CB3BF4BA}">
      <dsp:nvSpPr>
        <dsp:cNvPr id="0" name=""/>
        <dsp:cNvSpPr/>
      </dsp:nvSpPr>
      <dsp:spPr>
        <a:xfrm>
          <a:off x="188662" y="2756466"/>
          <a:ext cx="4131816" cy="1996061"/>
        </a:xfrm>
        <a:prstGeom prst="rect">
          <a:avLst/>
        </a:prstGeom>
        <a:solidFill>
          <a:schemeClr val="accent1">
            <a:lumMod val="75000"/>
          </a:schemeClr>
        </a:solidFill>
        <a:ln w="57150">
          <a:solidFill>
            <a:srgbClr val="0000C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Навчає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елементам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грамоти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знайомить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дітей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з лексико-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граматичними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категоріями</a:t>
          </a:r>
          <a:endParaRPr lang="ru-RU" sz="28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8662" y="2756466"/>
        <a:ext cx="4131816" cy="1996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F9517-2DBE-463B-80F7-16015EB98B6B}">
      <dsp:nvSpPr>
        <dsp:cNvPr id="0" name=""/>
        <dsp:cNvSpPr/>
      </dsp:nvSpPr>
      <dsp:spPr>
        <a:xfrm>
          <a:off x="5908246" y="1672419"/>
          <a:ext cx="4460905" cy="4086431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Підбирає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вправи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ігри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для формування лексико-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граматичних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категорій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і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розвитку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зв'язного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мовлення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направлені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закріплення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матеріалу</a:t>
          </a:r>
          <a:endParaRPr lang="ru-RU" sz="20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77099" y="2629646"/>
        <a:ext cx="2723199" cy="2100510"/>
      </dsp:txXfrm>
    </dsp:sp>
    <dsp:sp modelId="{943A8024-985E-466E-ADE8-AD682F3651DF}">
      <dsp:nvSpPr>
        <dsp:cNvPr id="0" name=""/>
        <dsp:cNvSpPr/>
      </dsp:nvSpPr>
      <dsp:spPr>
        <a:xfrm>
          <a:off x="2016216" y="432048"/>
          <a:ext cx="4662517" cy="4634447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Підбирає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мовленнєвий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матеріал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який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відповідає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нормі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звуковимови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дітей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з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мовленнєвими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порушеннями</a:t>
          </a:r>
          <a:r>
            <a:rPr lang="ru-RU" sz="20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0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7032" y="1605836"/>
        <a:ext cx="2320885" cy="2286871"/>
      </dsp:txXfrm>
    </dsp:sp>
    <dsp:sp modelId="{E4FF0668-C1E5-4674-AF60-3B53118C878A}">
      <dsp:nvSpPr>
        <dsp:cNvPr id="0" name=""/>
        <dsp:cNvSpPr/>
      </dsp:nvSpPr>
      <dsp:spPr>
        <a:xfrm rot="20905181">
          <a:off x="5724836" y="1258341"/>
          <a:ext cx="4335493" cy="4335493"/>
        </a:xfrm>
        <a:prstGeom prst="circularArrow">
          <a:avLst>
            <a:gd name="adj1" fmla="val 4878"/>
            <a:gd name="adj2" fmla="val 312630"/>
            <a:gd name="adj3" fmla="val 3278155"/>
            <a:gd name="adj4" fmla="val 15046314"/>
            <a:gd name="adj5" fmla="val 569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4D9B3-7C78-4A6B-A2FB-8E048A24B18E}">
      <dsp:nvSpPr>
        <dsp:cNvPr id="0" name=""/>
        <dsp:cNvSpPr/>
      </dsp:nvSpPr>
      <dsp:spPr>
        <a:xfrm>
          <a:off x="1944894" y="754295"/>
          <a:ext cx="3278056" cy="327805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5129D-6591-497C-B766-4FA41AD6990B}">
      <dsp:nvSpPr>
        <dsp:cNvPr id="0" name=""/>
        <dsp:cNvSpPr/>
      </dsp:nvSpPr>
      <dsp:spPr>
        <a:xfrm>
          <a:off x="413446" y="0"/>
          <a:ext cx="3251100" cy="11998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Ефективність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корекційно-розвиткової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роботи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вчителя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-логопеда </a:t>
          </a:r>
          <a:endParaRPr lang="ru-RU" sz="24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8589" y="35143"/>
        <a:ext cx="3180814" cy="1129585"/>
      </dsp:txXfrm>
    </dsp:sp>
    <dsp:sp modelId="{0DEE7DF5-A936-4986-87C4-5BB52EE6BE47}">
      <dsp:nvSpPr>
        <dsp:cNvPr id="0" name=""/>
        <dsp:cNvSpPr/>
      </dsp:nvSpPr>
      <dsp:spPr>
        <a:xfrm>
          <a:off x="4307336" y="24656"/>
          <a:ext cx="3268227" cy="11998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залежить від уміння вихователів: </a:t>
          </a:r>
          <a:endParaRPr lang="ru-RU" sz="28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42479" y="59799"/>
        <a:ext cx="3197941" cy="1129585"/>
      </dsp:txXfrm>
    </dsp:sp>
    <dsp:sp modelId="{5D309C38-990D-45C6-B4B7-4735AAF4B0AE}">
      <dsp:nvSpPr>
        <dsp:cNvPr id="0" name=""/>
        <dsp:cNvSpPr/>
      </dsp:nvSpPr>
      <dsp:spPr>
        <a:xfrm>
          <a:off x="3785211" y="5124111"/>
          <a:ext cx="899903" cy="899903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4B150-4604-45BF-BE37-8A28AAA6B354}">
      <dsp:nvSpPr>
        <dsp:cNvPr id="0" name=""/>
        <dsp:cNvSpPr/>
      </dsp:nvSpPr>
      <dsp:spPr>
        <a:xfrm>
          <a:off x="1535451" y="4747351"/>
          <a:ext cx="5399423" cy="36476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F029D-2A99-4711-BA82-E787BAB5D71F}">
      <dsp:nvSpPr>
        <dsp:cNvPr id="0" name=""/>
        <dsp:cNvSpPr/>
      </dsp:nvSpPr>
      <dsp:spPr>
        <a:xfrm>
          <a:off x="4557481" y="3456382"/>
          <a:ext cx="2859340" cy="19588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своєчасно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виправляти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неправильну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вимову</a:t>
          </a:r>
          <a:endParaRPr lang="ru-RU" sz="24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53105" y="3552006"/>
        <a:ext cx="2668092" cy="1767618"/>
      </dsp:txXfrm>
    </dsp:sp>
    <dsp:sp modelId="{989C34A7-687C-4749-A274-11B7C23A9609}">
      <dsp:nvSpPr>
        <dsp:cNvPr id="0" name=""/>
        <dsp:cNvSpPr/>
      </dsp:nvSpPr>
      <dsp:spPr>
        <a:xfrm>
          <a:off x="4242111" y="1379678"/>
          <a:ext cx="3105769" cy="189746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нагадувати дитині правильну артикуляцію поставленого логопедом звуку</a:t>
          </a:r>
          <a:endParaRPr lang="ru-RU" sz="24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34738" y="1472305"/>
        <a:ext cx="2920515" cy="1712209"/>
      </dsp:txXfrm>
    </dsp:sp>
    <dsp:sp modelId="{21F7714F-C060-44E5-B288-0943ECE93AED}">
      <dsp:nvSpPr>
        <dsp:cNvPr id="0" name=""/>
        <dsp:cNvSpPr/>
      </dsp:nvSpPr>
      <dsp:spPr>
        <a:xfrm>
          <a:off x="1188922" y="3381870"/>
          <a:ext cx="2731827" cy="1964871"/>
        </a:xfrm>
        <a:prstGeom prst="roundRect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уміння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вслухатися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в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мовлення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дітей</a:t>
          </a:r>
          <a:endParaRPr lang="ru-RU" sz="24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84839" y="3477787"/>
        <a:ext cx="2539993" cy="1773037"/>
      </dsp:txXfrm>
    </dsp:sp>
    <dsp:sp modelId="{85BF32A4-E437-457B-A47D-B76A35FC8322}">
      <dsp:nvSpPr>
        <dsp:cNvPr id="0" name=""/>
        <dsp:cNvSpPr/>
      </dsp:nvSpPr>
      <dsp:spPr>
        <a:xfrm>
          <a:off x="1221070" y="1451186"/>
          <a:ext cx="2908518" cy="1754446"/>
        </a:xfrm>
        <a:prstGeom prst="roundRect">
          <a:avLst/>
        </a:prstGeom>
        <a:solidFill>
          <a:schemeClr val="accent1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чути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і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диференціювати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вимовлені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порушеннями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звуки </a:t>
          </a:r>
          <a:endParaRPr lang="ru-RU" sz="24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06715" y="1536831"/>
        <a:ext cx="2737228" cy="15831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D1FAD-5945-48A0-929F-474D7E46A0D6}">
      <dsp:nvSpPr>
        <dsp:cNvPr id="0" name=""/>
        <dsp:cNvSpPr/>
      </dsp:nvSpPr>
      <dsp:spPr>
        <a:xfrm>
          <a:off x="0" y="470251"/>
          <a:ext cx="7385695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4593C9-1DE5-42F4-99B7-3BA5229EC191}">
      <dsp:nvSpPr>
        <dsp:cNvPr id="0" name=""/>
        <dsp:cNvSpPr/>
      </dsp:nvSpPr>
      <dsp:spPr>
        <a:xfrm>
          <a:off x="369284" y="71731"/>
          <a:ext cx="5169986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413" tIns="0" rIns="19541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формують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у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дітей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лексико-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граматичні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уявлення</a:t>
          </a:r>
          <a:endParaRPr lang="ru-RU" sz="28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8192" y="110639"/>
        <a:ext cx="5092170" cy="719224"/>
      </dsp:txXfrm>
    </dsp:sp>
    <dsp:sp modelId="{FEC33952-6CE0-4FDD-A8B8-FC2AF00ED764}">
      <dsp:nvSpPr>
        <dsp:cNvPr id="0" name=""/>
        <dsp:cNvSpPr/>
      </dsp:nvSpPr>
      <dsp:spPr>
        <a:xfrm>
          <a:off x="0" y="1694971"/>
          <a:ext cx="7385695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6A3A1-E9C2-4BF0-B379-D5FCC880DDD7}">
      <dsp:nvSpPr>
        <dsp:cNvPr id="0" name=""/>
        <dsp:cNvSpPr/>
      </dsp:nvSpPr>
      <dsp:spPr>
        <a:xfrm>
          <a:off x="369284" y="1296451"/>
          <a:ext cx="5169986" cy="797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413" tIns="0" rIns="19541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переборюють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страх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дитини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говорити</a:t>
          </a:r>
          <a:endParaRPr lang="ru-RU" sz="28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8192" y="1335359"/>
        <a:ext cx="5092170" cy="719224"/>
      </dsp:txXfrm>
    </dsp:sp>
    <dsp:sp modelId="{0088FD6D-A44A-42EB-BA4E-2A32ECDE0E13}">
      <dsp:nvSpPr>
        <dsp:cNvPr id="0" name=""/>
        <dsp:cNvSpPr/>
      </dsp:nvSpPr>
      <dsp:spPr>
        <a:xfrm>
          <a:off x="0" y="2919692"/>
          <a:ext cx="7385695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5E4E8-1BFC-40E4-8498-493982C1DC89}">
      <dsp:nvSpPr>
        <dsp:cNvPr id="0" name=""/>
        <dsp:cNvSpPr/>
      </dsp:nvSpPr>
      <dsp:spPr>
        <a:xfrm>
          <a:off x="369284" y="2521171"/>
          <a:ext cx="5169986" cy="79704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413" tIns="0" rIns="19541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виховують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у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дітей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навички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монологічного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мовлення</a:t>
          </a:r>
          <a:endParaRPr lang="ru-RU" sz="28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8192" y="2560079"/>
        <a:ext cx="5092170" cy="719224"/>
      </dsp:txXfrm>
    </dsp:sp>
    <dsp:sp modelId="{010589E1-142D-4A80-91F1-15C0DAC8613D}">
      <dsp:nvSpPr>
        <dsp:cNvPr id="0" name=""/>
        <dsp:cNvSpPr/>
      </dsp:nvSpPr>
      <dsp:spPr>
        <a:xfrm>
          <a:off x="0" y="4144412"/>
          <a:ext cx="7385695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7B089-9803-4473-AB22-070148696254}">
      <dsp:nvSpPr>
        <dsp:cNvPr id="0" name=""/>
        <dsp:cNvSpPr/>
      </dsp:nvSpPr>
      <dsp:spPr>
        <a:xfrm>
          <a:off x="400921" y="3744417"/>
          <a:ext cx="5169986" cy="797040"/>
        </a:xfrm>
        <a:prstGeom prst="roundRect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413" tIns="0" rIns="19541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вибудовують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чітку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зв’язність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мовлення</a:t>
          </a:r>
          <a:endParaRPr lang="ru-RU" sz="28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9829" y="3783325"/>
        <a:ext cx="5092170" cy="7192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FCC31-9174-44FE-89FF-74D8A14BCAC1}">
      <dsp:nvSpPr>
        <dsp:cNvPr id="0" name=""/>
        <dsp:cNvSpPr/>
      </dsp:nvSpPr>
      <dsp:spPr>
        <a:xfrm rot="5400000">
          <a:off x="461416" y="1648880"/>
          <a:ext cx="1368749" cy="227756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214D4-704F-4574-A674-95C3B952CDEB}">
      <dsp:nvSpPr>
        <dsp:cNvPr id="0" name=""/>
        <dsp:cNvSpPr/>
      </dsp:nvSpPr>
      <dsp:spPr>
        <a:xfrm>
          <a:off x="232938" y="2329382"/>
          <a:ext cx="2056200" cy="1802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варіювати</a:t>
          </a:r>
          <a:r>
            <a:rPr lang="ru-RU" sz="28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темп </a:t>
          </a:r>
          <a:r>
            <a:rPr lang="ru-RU" sz="28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вправ</a:t>
          </a:r>
          <a:endParaRPr lang="ru-RU" sz="28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2938" y="2329382"/>
        <a:ext cx="2056200" cy="1802380"/>
      </dsp:txXfrm>
    </dsp:sp>
    <dsp:sp modelId="{EE6817AF-7C1D-4F1A-B303-2C2680C4B269}">
      <dsp:nvSpPr>
        <dsp:cNvPr id="0" name=""/>
        <dsp:cNvSpPr/>
      </dsp:nvSpPr>
      <dsp:spPr>
        <a:xfrm>
          <a:off x="1901176" y="1481202"/>
          <a:ext cx="387962" cy="38796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CE2F7-8B54-4642-9A4D-36760D48EC9A}">
      <dsp:nvSpPr>
        <dsp:cNvPr id="0" name=""/>
        <dsp:cNvSpPr/>
      </dsp:nvSpPr>
      <dsp:spPr>
        <a:xfrm rot="5400000">
          <a:off x="3134849" y="869757"/>
          <a:ext cx="1368749" cy="259004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3F3E0-E210-47FD-94BA-D236ACE16B71}">
      <dsp:nvSpPr>
        <dsp:cNvPr id="0" name=""/>
        <dsp:cNvSpPr/>
      </dsp:nvSpPr>
      <dsp:spPr>
        <a:xfrm>
          <a:off x="2524195" y="1728201"/>
          <a:ext cx="2668681" cy="1802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повторювати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музичні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фрагменти</a:t>
          </a:r>
          <a:endParaRPr lang="ru-RU" sz="24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24195" y="1728201"/>
        <a:ext cx="2668681" cy="1802380"/>
      </dsp:txXfrm>
    </dsp:sp>
    <dsp:sp modelId="{6F68F23C-18FD-459B-A806-A241DB8D661F}">
      <dsp:nvSpPr>
        <dsp:cNvPr id="0" name=""/>
        <dsp:cNvSpPr/>
      </dsp:nvSpPr>
      <dsp:spPr>
        <a:xfrm>
          <a:off x="4574609" y="858321"/>
          <a:ext cx="387962" cy="387962"/>
        </a:xfrm>
        <a:prstGeom prst="triangle">
          <a:avLst>
            <a:gd name="adj" fmla="val 100000"/>
          </a:avLst>
        </a:prstGeom>
        <a:solidFill>
          <a:schemeClr val="accent2">
            <a:lumMod val="5000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B16CD3-C526-4C5D-90F1-41C5D5FA81FA}">
      <dsp:nvSpPr>
        <dsp:cNvPr id="0" name=""/>
        <dsp:cNvSpPr/>
      </dsp:nvSpPr>
      <dsp:spPr>
        <a:xfrm rot="5400000">
          <a:off x="5902516" y="-3599"/>
          <a:ext cx="1368749" cy="309100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B82F7-5911-4436-B258-77A7F505598E}">
      <dsp:nvSpPr>
        <dsp:cNvPr id="0" name=""/>
        <dsp:cNvSpPr/>
      </dsp:nvSpPr>
      <dsp:spPr>
        <a:xfrm>
          <a:off x="5128404" y="1083619"/>
          <a:ext cx="3147467" cy="1802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спеціально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відпрацьовувати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якийсь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окремий</a:t>
          </a:r>
          <a:r>
            <a:rPr lang="ru-RU" sz="2400" b="1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рух</a:t>
          </a:r>
          <a:endParaRPr lang="ru-RU" sz="2400" b="1" i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28404" y="1083619"/>
        <a:ext cx="3147467" cy="18023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BF379-22C6-48CD-B086-33A3366408B0}">
      <dsp:nvSpPr>
        <dsp:cNvPr id="0" name=""/>
        <dsp:cNvSpPr/>
      </dsp:nvSpPr>
      <dsp:spPr>
        <a:xfrm>
          <a:off x="1057554" y="903691"/>
          <a:ext cx="6345324" cy="3412298"/>
        </a:xfrm>
        <a:prstGeom prst="round2DiagRect">
          <a:avLst>
            <a:gd name="adj1" fmla="val 0"/>
            <a:gd name="adj2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7150" cap="rnd" cmpd="sng" algn="ctr">
          <a:solidFill>
            <a:srgbClr val="0000CC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2722D-9A87-4189-B670-3891B9EA2349}">
      <dsp:nvSpPr>
        <dsp:cNvPr id="0" name=""/>
        <dsp:cNvSpPr/>
      </dsp:nvSpPr>
      <dsp:spPr>
        <a:xfrm>
          <a:off x="4230215" y="1265602"/>
          <a:ext cx="846" cy="2688477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B5533-489E-4A40-A392-699BDEDB65F1}">
      <dsp:nvSpPr>
        <dsp:cNvPr id="0" name=""/>
        <dsp:cNvSpPr/>
      </dsp:nvSpPr>
      <dsp:spPr>
        <a:xfrm>
          <a:off x="1269064" y="1162199"/>
          <a:ext cx="2749640" cy="289528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 smtClean="0"/>
        </a:p>
      </dsp:txBody>
      <dsp:txXfrm>
        <a:off x="1269064" y="1162199"/>
        <a:ext cx="2749640" cy="2895283"/>
      </dsp:txXfrm>
    </dsp:sp>
    <dsp:sp modelId="{31B111F5-D27A-4BB2-A4D9-B5B00C134F9B}">
      <dsp:nvSpPr>
        <dsp:cNvPr id="0" name=""/>
        <dsp:cNvSpPr/>
      </dsp:nvSpPr>
      <dsp:spPr>
        <a:xfrm>
          <a:off x="4441726" y="1162199"/>
          <a:ext cx="2749640" cy="289528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 smtClean="0"/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формування </a:t>
          </a:r>
          <a:r>
            <a:rPr lang="ru-RU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слухо-зорово-рухової</a:t>
          </a:r>
          <a:r>
            <a:rPr lang="ru-RU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1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координації</a:t>
          </a:r>
          <a:endParaRPr lang="ru-RU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>
        <a:off x="4441726" y="1162199"/>
        <a:ext cx="2749640" cy="2895283"/>
      </dsp:txXfrm>
    </dsp:sp>
    <dsp:sp modelId="{A5C342A4-950D-475C-A1CB-068317C51A0C}">
      <dsp:nvSpPr>
        <dsp:cNvPr id="0" name=""/>
        <dsp:cNvSpPr/>
      </dsp:nvSpPr>
      <dsp:spPr>
        <a:xfrm rot="16200000">
          <a:off x="-1750268" y="2046837"/>
          <a:ext cx="4863195" cy="1057554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/>
        </a:solidFill>
        <a:ln w="19050" cap="rnd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Музині заняття</a:t>
          </a:r>
          <a:endParaRPr lang="ru-RU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1590435" y="2471957"/>
        <a:ext cx="4543529" cy="526980"/>
      </dsp:txXfrm>
    </dsp:sp>
    <dsp:sp modelId="{D9444C90-A3C8-4353-AE6C-91ED52C684BB}">
      <dsp:nvSpPr>
        <dsp:cNvPr id="0" name=""/>
        <dsp:cNvSpPr/>
      </dsp:nvSpPr>
      <dsp:spPr>
        <a:xfrm rot="5400000">
          <a:off x="5143571" y="2804884"/>
          <a:ext cx="5576167" cy="1057554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Виправлення мовлення</a:t>
          </a:r>
          <a:endParaRPr lang="ru-RU" sz="32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03404" y="2910338"/>
        <a:ext cx="5256501" cy="526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="" xmlns:a16="http://schemas.microsoft.com/office/drawing/2014/main" id="{29B655CD-CA3B-40E8-EF6E-7112B7729E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="" xmlns:a16="http://schemas.microsoft.com/office/drawing/2014/main" id="{655B8A16-7012-555B-B589-93131F5352D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>
            <a:extLst>
              <a:ext uri="{FF2B5EF4-FFF2-40B4-BE49-F238E27FC236}">
                <a16:creationId xmlns="" xmlns:a16="http://schemas.microsoft.com/office/drawing/2014/main" id="{E3196987-EE24-C233-9E49-9B39B118C60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="" xmlns:a16="http://schemas.microsoft.com/office/drawing/2014/main" id="{0A3B4F2B-D257-9F48-8F02-4C2E8C1AAB1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="" xmlns:a16="http://schemas.microsoft.com/office/drawing/2014/main" id="{B60D5F17-1879-C038-EDAB-BDCD69AF83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="" xmlns:a16="http://schemas.microsoft.com/office/drawing/2014/main" id="{A395684F-F7DE-90A4-9CEB-7D35B1086D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183C78-678F-4EE5-BF26-259D3A2516F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61618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4A35B5A0-95B9-F23A-9CBA-4B25A6A31D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CCB3EE-3CBA-489B-BA39-CBBB27B1FF5A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>
            <a:extLst>
              <a:ext uri="{FF2B5EF4-FFF2-40B4-BE49-F238E27FC236}">
                <a16:creationId xmlns="" xmlns:a16="http://schemas.microsoft.com/office/drawing/2014/main" id="{E7E44572-1705-7417-7D02-FDE3E820F8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="" xmlns:a16="http://schemas.microsoft.com/office/drawing/2014/main" id="{95F28DF6-40E7-3E89-E0AB-CA42DCB2A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335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5748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2147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14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8894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2057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36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7744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37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71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38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94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57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518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3C78-678F-4EE5-BF26-259D3A2516FA}" type="slidenum">
              <a:rPr lang="en-US" altLang="ru-RU" smtClean="0"/>
              <a:pPr/>
              <a:t>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44962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7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642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6517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4129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0470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168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278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8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6086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6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842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44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278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14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4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555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5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17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89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816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1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43A2E-6632-4F9D-8728-2CF59ACBBE60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8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DE9F1E1C-8EC6-3D4E-0465-06B4EBD5C4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576" y="2193564"/>
            <a:ext cx="6710815" cy="2242873"/>
          </a:xfrm>
          <a:solidFill>
            <a:schemeClr val="accent2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ru-RU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«Шляхи </a:t>
            </a:r>
            <a:r>
              <a:rPr lang="ru-RU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взаємодії</a:t>
            </a:r>
            <a:r>
              <a:rPr lang="ru-RU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вихователя</a:t>
            </a:r>
            <a:r>
              <a:rPr lang="ru-RU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вчителя</a:t>
            </a:r>
            <a:r>
              <a:rPr lang="ru-RU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-логопеда, </a:t>
            </a:r>
            <a:r>
              <a:rPr lang="ru-RU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музичного</a:t>
            </a:r>
            <a:r>
              <a:rPr lang="ru-RU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керівника</a:t>
            </a:r>
            <a:r>
              <a:rPr lang="ru-RU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формуванні</a:t>
            </a:r>
            <a:r>
              <a:rPr lang="ru-RU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мовленнєвої</a:t>
            </a:r>
            <a:r>
              <a:rPr lang="ru-RU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компетентності </a:t>
            </a:r>
            <a:r>
              <a:rPr lang="ru-RU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дошкільників</a:t>
            </a:r>
            <a:r>
              <a:rPr lang="ru-RU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F1C5DAFD-D6D7-9704-ACC2-15A7318B745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602" y="5949280"/>
            <a:ext cx="7284414" cy="50405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000"/>
              </a:spcAft>
            </a:pPr>
            <a:r>
              <a:rPr lang="uk-UA" sz="18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Консультант </a:t>
            </a:r>
            <a:r>
              <a:rPr lang="uk-UA" sz="1800" b="1" i="1" kern="10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КУ </a:t>
            </a:r>
            <a:r>
              <a:rPr lang="uk-UA" sz="18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«ЦПРПП </a:t>
            </a:r>
            <a:r>
              <a:rPr lang="uk-UA" sz="1800" b="1" i="1" kern="10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ВМР» 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Бондарчук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51038" y="1054975"/>
            <a:ext cx="6659978" cy="984885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Засідання міської школи молодого майстра «Творення» </a:t>
            </a:r>
          </a:p>
          <a:p>
            <a:r>
              <a:rPr lang="uk-UA" sz="1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(молоді вихователі :  </a:t>
            </a:r>
            <a:r>
              <a:rPr lang="uk-UA" sz="1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ІІІ-й</a:t>
            </a:r>
            <a:r>
              <a:rPr lang="uk-UA" sz="1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рік роботи</a:t>
            </a:r>
            <a:r>
              <a:rPr lang="uk-UA" sz="1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проведення </a:t>
            </a:r>
            <a:r>
              <a:rPr lang="uk-UA" sz="2000" b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11.01.2024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року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20"/>
            <a:ext cx="5580112" cy="11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81128"/>
            <a:ext cx="1681749" cy="21931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274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6129669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uk-UA" alt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Вчитель-логопед вирішує завдання</a:t>
            </a:r>
            <a:r>
              <a:rPr lang="uk-UA" altLang="ru-RU" sz="2800" b="1" dirty="0" smtClean="0">
                <a:ln w="315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58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altLang="ru-RU" sz="2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58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6354" y="1772816"/>
            <a:ext cx="6318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артикуляційної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моторики;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дрібної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моторики і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координації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рухів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фонематичного слуху,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звукового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аналізу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синтезу;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збагачення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словникового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запасу;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граматичної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вибудови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зв'язного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вікової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44" y="0"/>
            <a:ext cx="2736304" cy="26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6129669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/>
            <a:r>
              <a:rPr lang="uk-UA" alt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Вихователь вирішує завдання :</a:t>
            </a:r>
            <a:endParaRPr lang="en-US" alt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392" y="3356992"/>
            <a:ext cx="6318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проводить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ознайомлення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навколишнім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світом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 особливою системою з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урахуванням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лексичних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тем; </a:t>
            </a:r>
            <a:endParaRPr lang="ru-R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поповнює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уточнює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активізує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словниковий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запас 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контролює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звуковимову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граматичну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правильність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часу </a:t>
            </a:r>
            <a:r>
              <a:rPr 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 ними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106488"/>
            <a:ext cx="3343738" cy="209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5616" y="404664"/>
            <a:ext cx="6129669" cy="1080120"/>
          </a:xfr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0099"/>
            </a:solidFill>
            <a:prstDash val="sysDash"/>
          </a:ln>
          <a:extLst/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Роль </a:t>
            </a: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логопеда </a:t>
            </a:r>
            <a:r>
              <a:rPr lang="ru-RU" alt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alt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мовленнєвими</a:t>
            </a: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порушеннями</a:t>
            </a: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34794755"/>
              </p:ext>
            </p:extLst>
          </p:nvPr>
        </p:nvGraphicFramePr>
        <p:xfrm>
          <a:off x="395536" y="1628800"/>
          <a:ext cx="727280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478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0600" y="44624"/>
            <a:ext cx="8745896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r>
              <a:rPr lang="ru-RU" alt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Співпраця</a:t>
            </a: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-логопеда </a:t>
            </a:r>
            <a:b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alt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вихователем</a:t>
            </a: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alt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музичним</a:t>
            </a: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керівником</a:t>
            </a:r>
            <a:endParaRPr lang="en-US" alt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23468824"/>
              </p:ext>
            </p:extLst>
          </p:nvPr>
        </p:nvGraphicFramePr>
        <p:xfrm>
          <a:off x="-1836712" y="764704"/>
          <a:ext cx="1036915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86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260648"/>
            <a:ext cx="8896928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Корекційно-розвиваюче </a:t>
            </a:r>
            <a:r>
              <a:rPr lang="ru-RU" alt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середовище</a:t>
            </a:r>
            <a:r>
              <a:rPr lang="ru-RU" alt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групі</a:t>
            </a:r>
            <a:endParaRPr lang="en-US" alt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016" y="3861048"/>
            <a:ext cx="3793649" cy="284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509023"/>
            <a:ext cx="3280304" cy="235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4392488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416" y="4887010"/>
            <a:ext cx="2514600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9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78680149"/>
              </p:ext>
            </p:extLst>
          </p:nvPr>
        </p:nvGraphicFramePr>
        <p:xfrm>
          <a:off x="107504" y="332656"/>
          <a:ext cx="856895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872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424936" cy="132080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Вправи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розвиток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рухової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активності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93618"/>
            <a:ext cx="6840760" cy="388077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координування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рухів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рук та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ніг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час ходи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бігу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правильної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постави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засвоєння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основних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імітаційних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рухів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колективі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зорово-просторового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орієнтування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646" y="4293096"/>
            <a:ext cx="3254250" cy="203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81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8" y="2029515"/>
            <a:ext cx="6840760" cy="170739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імітування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рухів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казкових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персонажів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подолання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перепон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шляхом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перестрибування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підскоків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лазіння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4744" y="332656"/>
            <a:ext cx="5184576" cy="1224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Вправи під музичний супровід</a:t>
            </a:r>
            <a:r>
              <a:rPr lang="uk-UA" sz="4000" b="1" dirty="0" smtClean="0">
                <a:solidFill>
                  <a:srgbClr val="0000CC"/>
                </a:solidFill>
              </a:rPr>
              <a:t>:</a:t>
            </a:r>
            <a:endParaRPr lang="ru-RU" sz="4000" b="1" dirty="0">
              <a:solidFill>
                <a:srgbClr val="0000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726" y="4149080"/>
            <a:ext cx="3489716" cy="2592596"/>
          </a:xfrm>
          <a:prstGeom prst="rect">
            <a:avLst/>
          </a:prstGeom>
        </p:spPr>
      </p:pic>
      <p:sp>
        <p:nvSpPr>
          <p:cNvPr id="9" name="Развернутая стрелка 8"/>
          <p:cNvSpPr/>
          <p:nvPr/>
        </p:nvSpPr>
        <p:spPr>
          <a:xfrm rot="5400000">
            <a:off x="6462210" y="806539"/>
            <a:ext cx="2052228" cy="3096344"/>
          </a:xfrm>
          <a:prstGeom prst="uturnArrow">
            <a:avLst>
              <a:gd name="adj1" fmla="val 25000"/>
              <a:gd name="adj2" fmla="val 23663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  <a:ln>
            <a:solidFill>
              <a:srgbClr val="0000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96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606" y="3325653"/>
            <a:ext cx="6840760" cy="170739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полегшує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вимову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проблемних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фонем</a:t>
            </a:r>
          </a:p>
          <a:p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покращує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розвиває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пам’ять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1798" y="332656"/>
            <a:ext cx="6435689" cy="1692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Спів – один із дієвих інструментів корекції мовлення </a:t>
            </a:r>
            <a:endParaRPr lang="ru-RU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3815916" y="2024844"/>
            <a:ext cx="864096" cy="1260140"/>
          </a:xfrm>
          <a:prstGeom prst="downArrow">
            <a:avLst/>
          </a:prstGeom>
          <a:solidFill>
            <a:srgbClr val="FFC000"/>
          </a:solidFill>
          <a:ln>
            <a:solidFill>
              <a:srgbClr val="0000CC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3" y="3861048"/>
            <a:ext cx="3365208" cy="253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46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048" y="3305786"/>
            <a:ext cx="3843402" cy="1707390"/>
          </a:xfrm>
          <a:ln>
            <a:solidFill>
              <a:srgbClr val="0000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фонематичний 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слух</a:t>
            </a:r>
          </a:p>
          <a:p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діалогічного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комунікативність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0606" y="404664"/>
            <a:ext cx="6435689" cy="1692188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Пісні на звуконаслідування</a:t>
            </a:r>
            <a:endParaRPr lang="ru-RU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1907704" y="2186862"/>
            <a:ext cx="864096" cy="1008112"/>
          </a:xfrm>
          <a:prstGeom prst="downArrow">
            <a:avLst/>
          </a:prstGeom>
          <a:ln>
            <a:solidFill>
              <a:srgbClr val="0000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22971" y="3324070"/>
            <a:ext cx="920576" cy="1129613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148064" y="3331832"/>
            <a:ext cx="3843402" cy="2220816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спів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соло, хором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ансамблі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/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розігрування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сценок з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піснями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/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драматизація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6155" b="14318"/>
          <a:stretch/>
        </p:blipFill>
        <p:spPr>
          <a:xfrm>
            <a:off x="1549960" y="5013176"/>
            <a:ext cx="3312368" cy="164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30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344816" cy="2160240"/>
          </a:xfrm>
          <a:ln w="57150">
            <a:solidFill>
              <a:srgbClr val="0000CC"/>
            </a:solidFill>
            <a:prstDash val="sysDash"/>
          </a:ln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altLang="ru-RU" b="1" cap="all" dirty="0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Значення </a:t>
            </a:r>
            <a:r>
              <a:rPr lang="ru-RU" altLang="ru-RU" b="1" cap="all" dirty="0" err="1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altLang="ru-RU" b="1" cap="all" dirty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ru-RU" b="1" cap="all" dirty="0" err="1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становленні</a:t>
            </a:r>
            <a:r>
              <a:rPr lang="ru-RU" altLang="ru-RU" b="1" cap="all" dirty="0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cap="all" dirty="0" err="1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altLang="ru-RU" b="1" cap="all" dirty="0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b="1" cap="all" dirty="0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cap="all" dirty="0" err="1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altLang="ru-RU" b="1" cap="all" dirty="0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cap="all" dirty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altLang="ru-RU" b="1" cap="all" dirty="0" err="1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особистості</a:t>
            </a:r>
            <a:endParaRPr lang="en-US" altLang="ru-RU" b="1" cap="all" dirty="0">
              <a:ln w="0"/>
              <a:solidFill>
                <a:srgbClr val="0000CC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56182170"/>
              </p:ext>
            </p:extLst>
          </p:nvPr>
        </p:nvGraphicFramePr>
        <p:xfrm>
          <a:off x="107504" y="1484784"/>
          <a:ext cx="8276997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6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7560840" cy="720080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додаткових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занять: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208912" cy="3880773"/>
          </a:xfrm>
        </p:spPr>
        <p:txBody>
          <a:bodyPr>
            <a:normAutofit/>
          </a:bodyPr>
          <a:lstStyle/>
          <a:p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закріплення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поставлених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звуків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ізольована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вимова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звуку,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вимова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складів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речень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поетапно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повторення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віршів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оповідань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вправи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розвиток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уваги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пам'яті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логічного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вправи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розвиток фонематичного слуху,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звукового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аналізу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та синтезу;</a:t>
            </a:r>
          </a:p>
          <a:p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активізація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зв'язного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бесіді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знайому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лексичну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побутову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теми.</a:t>
            </a:r>
          </a:p>
          <a:p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884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130753" cy="1320800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Опрацювання текстів пісень: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547271"/>
              </p:ext>
            </p:extLst>
          </p:nvPr>
        </p:nvGraphicFramePr>
        <p:xfrm>
          <a:off x="570681" y="1412776"/>
          <a:ext cx="7385695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3327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776864" cy="13208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«Живе» виконання:</a:t>
            </a:r>
            <a:endParaRPr lang="ru-RU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240106"/>
              </p:ext>
            </p:extLst>
          </p:nvPr>
        </p:nvGraphicFramePr>
        <p:xfrm>
          <a:off x="323528" y="836712"/>
          <a:ext cx="8282880" cy="498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2" y="4005064"/>
            <a:ext cx="4464496" cy="25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1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895186"/>
              </p:ext>
            </p:extLst>
          </p:nvPr>
        </p:nvGraphicFramePr>
        <p:xfrm>
          <a:off x="20922" y="548680"/>
          <a:ext cx="8460432" cy="5576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16632" r="16841" b="2327"/>
          <a:stretch/>
        </p:blipFill>
        <p:spPr>
          <a:xfrm>
            <a:off x="1231030" y="2184636"/>
            <a:ext cx="299150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лево 4"/>
          <p:cNvSpPr/>
          <p:nvPr/>
        </p:nvSpPr>
        <p:spPr>
          <a:xfrm rot="2436271">
            <a:off x="5254562" y="4421015"/>
            <a:ext cx="3475610" cy="1813497"/>
          </a:xfrm>
          <a:prstGeom prst="leftArrow">
            <a:avLst/>
          </a:prstGeom>
          <a:solidFill>
            <a:srgbClr val="FFC000"/>
          </a:solidFill>
          <a:ln>
            <a:solidFill>
              <a:srgbClr val="0000CC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Музичний керівник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6632"/>
            <a:ext cx="7272808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правильно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підібрати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музику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вправ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вивільнення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скутості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мімічних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м’язів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на розвиток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створити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нескладні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мелодії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забавлянок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невеличких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віршів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артикуляцію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логопед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застосовуватиме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корекційній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дітьми</a:t>
            </a:r>
            <a:endParaRPr lang="ru-RU" sz="2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1088"/>
            <a:ext cx="4457510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47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490793" cy="132080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uk-UA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uk-UA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лого» 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правильного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 та 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ритміка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рівномірний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помірний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97" y="3284984"/>
            <a:ext cx="5584620" cy="230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4002170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2448272"/>
          </a:xfrm>
          <a:solidFill>
            <a:schemeClr val="accent1"/>
          </a:solidFill>
          <a:ln>
            <a:solidFill>
              <a:srgbClr val="0000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uk-UA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система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рухових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вправ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поєднуються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вимовою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спеціального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мовного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матеріалу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музику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одночасним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проспівуванням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тексту. 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Мета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логоритміки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дошкільнят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покращити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дикцію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артикуляцію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сприяти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ми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виправляти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фізичного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мовленнєвої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моторики </a:t>
            </a:r>
            <a:r>
              <a:rPr lang="ru-RU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896452"/>
            <a:ext cx="2592288" cy="184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99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700798" cy="1464816"/>
          </a:xfrm>
        </p:spPr>
        <p:txBody>
          <a:bodyPr>
            <a:normAutofit fontScale="90000"/>
          </a:bodyPr>
          <a:lstStyle/>
          <a:p>
            <a:r>
              <a:rPr lang="ru-RU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Логогритмічні</a:t>
            </a:r>
            <a:r>
              <a:rPr lang="ru-RU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вправи</a:t>
            </a:r>
            <a:r>
              <a:rPr lang="ru-RU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ДВІРНИК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9470" y="2420888"/>
            <a:ext cx="6651530" cy="3520733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поділяються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парах. Один з  пари — «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двірник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другий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іде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вулиці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той час, як «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двірник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мете,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другий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обходить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колу. «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Двірник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поставивши ноги на ширину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плечей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«мете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віником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Друга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ритмічно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марширує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високо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піднімаючи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ноги,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немов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іде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співає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Сніг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іде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сніг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іде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Двірник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вулицю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мете. 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Двірник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вулицю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мете, 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А народ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збоку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іде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519"/>
            <a:ext cx="162939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16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16824" cy="13208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ВЕСЕЛІ МОЛОТКИ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7848872" cy="460085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sz="11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Діти </a:t>
            </a:r>
            <a:r>
              <a:rPr lang="ru-RU" sz="11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сидять</a:t>
            </a:r>
            <a:r>
              <a:rPr lang="ru-RU" sz="11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1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стільцях</a:t>
            </a:r>
            <a:r>
              <a:rPr lang="ru-RU" sz="11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1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ритмічно</a:t>
            </a:r>
            <a:r>
              <a:rPr lang="ru-RU" sz="11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постукують</a:t>
            </a:r>
            <a:r>
              <a:rPr lang="ru-RU" sz="11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кулачком по кулачку </a:t>
            </a:r>
            <a:r>
              <a:rPr lang="ru-RU" sz="11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1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ударяють</a:t>
            </a:r>
            <a:r>
              <a:rPr lang="ru-RU" sz="11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музичним</a:t>
            </a:r>
            <a:r>
              <a:rPr lang="ru-RU" sz="11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молоточком по </a:t>
            </a:r>
            <a:r>
              <a:rPr lang="ru-RU" sz="11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долоньці</a:t>
            </a:r>
            <a:r>
              <a:rPr lang="ru-RU" sz="11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наспівуючи</a:t>
            </a:r>
            <a:r>
              <a:rPr lang="ru-RU" sz="11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слова: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9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Нумо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9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веселіше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Стукай молоток.</a:t>
            </a:r>
          </a:p>
          <a:p>
            <a:pPr marL="0" indent="0">
              <a:buNone/>
            </a:pPr>
            <a:r>
              <a:rPr lang="ru-RU" sz="9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Міцніше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9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сильніше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ru-RU" sz="9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заб'єм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гвіздок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Тук-тук, ток-ток, </a:t>
            </a:r>
          </a:p>
          <a:p>
            <a:pPr marL="0" indent="0">
              <a:buNone/>
            </a:pPr>
            <a:r>
              <a:rPr lang="ru-RU" sz="9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Бий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міцніше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молоток. </a:t>
            </a:r>
          </a:p>
          <a:p>
            <a:pPr marL="0" indent="0">
              <a:buNone/>
            </a:pP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Тук-тук, ток-ток, </a:t>
            </a:r>
          </a:p>
          <a:p>
            <a:pPr marL="0" indent="0">
              <a:buNone/>
            </a:pPr>
            <a:r>
              <a:rPr lang="ru-RU" sz="9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Бий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міцніше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молоток.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2924944"/>
            <a:ext cx="2143125" cy="1783085"/>
          </a:xfrm>
          <a:prstGeom prst="rect">
            <a:avLst/>
          </a:prstGeom>
          <a:ln w="38100">
            <a:solidFill>
              <a:srgbClr val="0000CC"/>
            </a:solidFill>
            <a:prstDash val="sysDot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4343" t="39321" r="11993" b="7314"/>
          <a:stretch/>
        </p:blipFill>
        <p:spPr>
          <a:xfrm>
            <a:off x="6084168" y="4924053"/>
            <a:ext cx="2704850" cy="1673299"/>
          </a:xfrm>
          <a:prstGeom prst="rect">
            <a:avLst/>
          </a:prstGeom>
          <a:ln w="38100">
            <a:solidFill>
              <a:srgbClr val="0000CC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264271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567" y="764704"/>
            <a:ext cx="6347713" cy="13208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КОВАЛЬ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36912"/>
            <a:ext cx="707496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 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 стоять у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з'єднавши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руки над головою,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опускають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руки вниз та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піднімають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догори,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наспівуючи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слова: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Молот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б'є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молот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б'є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І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залізо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кує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Для машин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якусь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деталь.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Так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працює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наш коваль.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88641"/>
            <a:ext cx="3240360" cy="2592288"/>
          </a:xfrm>
          <a:prstGeom prst="rect">
            <a:avLst/>
          </a:prstGeom>
          <a:ln w="28575">
            <a:solidFill>
              <a:srgbClr val="0000CC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2147992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8104" y="1412776"/>
            <a:ext cx="3456384" cy="2808312"/>
          </a:xfrm>
          <a:prstGeom prst="rect">
            <a:avLst/>
          </a:prstGeom>
          <a:ln w="76200">
            <a:solidFill>
              <a:srgbClr val="0000CC"/>
            </a:solidFill>
            <a:prstDash val="sysDot"/>
          </a:ln>
        </p:spPr>
      </p:pic>
      <p:sp>
        <p:nvSpPr>
          <p:cNvPr id="6" name="Прямоугольник 5"/>
          <p:cNvSpPr/>
          <p:nvPr/>
        </p:nvSpPr>
        <p:spPr>
          <a:xfrm>
            <a:off x="755576" y="188640"/>
            <a:ext cx="4572000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00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Невчасне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усунення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порушень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звуковимови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лексики,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граматики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фонематичних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процесів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8882" y="3717032"/>
            <a:ext cx="4752528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00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Негативні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наслідки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труднощі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навчанні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088025" y="2825473"/>
            <a:ext cx="792088" cy="11178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508104" y="5085184"/>
            <a:ext cx="3006977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Актуальність </a:t>
            </a:r>
          </a:p>
          <a:p>
            <a:r>
              <a:rPr lang="uk-UA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пошуку ефективних</a:t>
            </a:r>
          </a:p>
          <a:p>
            <a:r>
              <a:rPr lang="uk-UA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прийомів і </a:t>
            </a:r>
          </a:p>
          <a:p>
            <a:r>
              <a:rPr lang="uk-UA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методів корекції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углом 3"/>
          <p:cNvSpPr/>
          <p:nvPr/>
        </p:nvSpPr>
        <p:spPr>
          <a:xfrm rot="5400000">
            <a:off x="4907545" y="4481688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59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404664"/>
            <a:ext cx="6347713" cy="1320800"/>
          </a:xfrm>
        </p:spPr>
        <p:txBody>
          <a:bodyPr/>
          <a:lstStyle/>
          <a:p>
            <a:r>
              <a:rPr lang="uk-UA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ВОДІЙ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6347714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 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сидять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стільцях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руками (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ритмічно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ніби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крутять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руль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праворуч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то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ліворуч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співають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Їду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їду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додому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вантажем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Незважаючи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втому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сиджу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 за рулем.</a:t>
            </a:r>
          </a:p>
          <a:p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937430"/>
            <a:ext cx="2937135" cy="293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34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404664"/>
            <a:ext cx="6347713" cy="13208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ГОДИННИК</a:t>
            </a:r>
            <a:endParaRPr lang="ru-RU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231659"/>
            <a:ext cx="7272808" cy="38807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     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Одна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сидить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стільцях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ритмічно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плеще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долоні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імітуючи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хід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годинника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Друга —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стоїть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прямих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ногах (на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ширині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плечей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руки лежать на стегнах.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Хитаючись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лівої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ноги на праву і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відриваючи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вільну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ногу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підлоги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співають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Тік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-так,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тік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-так, </a:t>
            </a:r>
          </a:p>
          <a:p>
            <a:pPr marL="0" indent="0">
              <a:buNone/>
            </a:pP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рухаюсь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отак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Крок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наліво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крок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направо. </a:t>
            </a:r>
          </a:p>
          <a:p>
            <a:pPr marL="0" indent="0">
              <a:buNone/>
            </a:pP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Ходить маятник наш браво.</a:t>
            </a:r>
          </a:p>
          <a:p>
            <a:pPr marL="0" indent="0">
              <a:buNone/>
            </a:pP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(На рядок — 2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188641"/>
            <a:ext cx="2332300" cy="204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61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1761344"/>
            <a:ext cx="6347713" cy="1320800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ПІВНИК</a:t>
            </a:r>
            <a:endParaRPr lang="ru-RU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2977227"/>
            <a:ext cx="6347714" cy="3692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ходять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колу,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високо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піднімаючи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ніжки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ритмічно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б'ють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себе руками по стегнах і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співають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Ходить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півник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подвір'ю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Розпушив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пір'я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Походив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піску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Закричав: Ку-ку-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-ку.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9299"/>
            <a:ext cx="2376264" cy="2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18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347713" cy="1320800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ЗАЄЦЬ</a:t>
            </a:r>
            <a:endParaRPr lang="ru-RU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6347714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Діті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ідуть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колу,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співають,супроводжуючи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слова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рухами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тексту (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сидять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стільцях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співають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Довговухий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розбишака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У город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ходити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звик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показують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вушка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грядках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пострибав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Всю капусту потоптав (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стрибають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ніжках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Ми за ним —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скік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скік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І з городу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вмить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утік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біжать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88640"/>
            <a:ext cx="2027234" cy="311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20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6023" y="692696"/>
            <a:ext cx="6347713" cy="1320800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ЧОВНІ</a:t>
            </a:r>
            <a:endParaRPr lang="ru-RU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492896"/>
            <a:ext cx="6347714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сидять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килимку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ряд, як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гребці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човні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(ноги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зігнути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колінах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Руками,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немов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веслом,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гребуть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наліво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то направо,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повертаючи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тулуб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співають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Добре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їхати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Вниз по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річці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човні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Веслами гребу я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жваво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наліво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і направо.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17" y="332656"/>
            <a:ext cx="2754307" cy="22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95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764704"/>
            <a:ext cx="6347713" cy="1320800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ЦАП І ЗАЄЦЬ</a:t>
            </a:r>
            <a:endParaRPr lang="ru-RU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24" y="2276872"/>
            <a:ext cx="6696744" cy="41764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сидять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стільцях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співають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пісеньку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супроводжують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слова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відповідними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рухами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городі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Цап, Цап  (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виставляють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вказівний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середній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пальці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роги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Капусточку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хап, хап (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змикають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великий і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вказівний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палець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Ніжками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туп, туп (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тупають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ніжками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marL="0" indent="0">
              <a:buNone/>
            </a:pP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Капусточку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хрум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хрум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змикають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великий і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вказівний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палець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endParaRPr lang="ru-RU" sz="29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тут Зайчик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скік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скік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плескають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колінцях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долоньками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marL="0" indent="0">
              <a:buNone/>
            </a:pP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Вушками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тріп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тріп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показують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вушка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Ніжками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туп, туп (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тупають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ніжками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marL="0" indent="0">
              <a:buNone/>
            </a:pP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Капусточку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хрум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хрум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змикають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великий і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вказівний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палець</a:t>
            </a: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79"/>
            <a:ext cx="2143125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404664"/>
            <a:ext cx="2160240" cy="22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01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6" y="2060848"/>
            <a:ext cx="6408712" cy="4032448"/>
          </a:xfrm>
          <a:solidFill>
            <a:schemeClr val="accent2">
              <a:lumMod val="40000"/>
              <a:lumOff val="60000"/>
            </a:schemeClr>
          </a:solidFill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altLang="ru-RU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Найголовніша </a:t>
            </a:r>
            <a:r>
              <a:rPr lang="uk-UA" altLang="ru-RU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умова у взаємодії всіх учасників </a:t>
            </a:r>
            <a:r>
              <a:rPr lang="uk-UA" altLang="ru-RU" sz="31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корекційно-розвиткового</a:t>
            </a:r>
            <a:r>
              <a:rPr lang="uk-UA" altLang="ru-RU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процесу - створити для вихованців з порушеннями усного мовлення єдиний корекційно-освітній простір, коли </a:t>
            </a:r>
            <a:r>
              <a:rPr lang="uk-UA" altLang="ru-RU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altLang="ru-RU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дитиною</a:t>
            </a:r>
            <a:r>
              <a:rPr lang="uk-UA" altLang="ru-RU" sz="3100" dirty="0" smtClean="0">
                <a:solidFill>
                  <a:srgbClr val="0000CC"/>
                </a:solidFill>
              </a:rPr>
              <a:t> </a:t>
            </a:r>
            <a:r>
              <a:rPr lang="uk-UA" altLang="ru-RU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працює колектив однодумців, зацікавлених в успіху корекційної </a:t>
            </a:r>
            <a:r>
              <a:rPr lang="uk-UA" altLang="ru-RU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роботи!</a:t>
            </a:r>
            <a:r>
              <a:rPr lang="uk-UA" altLang="ru-RU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ru-RU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altLang="ru-RU" sz="3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4" y="10344"/>
            <a:ext cx="2343150" cy="1952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-269660"/>
            <a:ext cx="3312368" cy="2330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564" y="-42675"/>
            <a:ext cx="2808312" cy="21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76672"/>
            <a:ext cx="80283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Список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використаних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1. Платформа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Педрада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нтегрована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-логопеда і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музичного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керівника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oplatforma.com.ua/article/1573-integrovana-robota-vchitelya-logopeda-muzichnogo-kervnika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А.М.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Богуш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Н.В.Гавриш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заред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А.М.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Богуш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— Вид. 2-ге,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доповнене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— К.: Слово,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2015;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 А.М.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Богуш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Мовленнєвий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компонент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Ранок, 2013.</a:t>
            </a:r>
          </a:p>
          <a:p>
            <a:pPr algn="l"/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Палітра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педагога.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Мовленнєві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тренування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розпочнемо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вагання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№ 2.,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2016;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Вихователь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-методист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закладу.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Обмінюємося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досвідом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Логоритміка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№11/2012.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Вихователь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-методист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закладу.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Взаємодія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спеціалістами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№11.,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2016;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Вихователь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-методист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закладу. «Слово до слова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бмінюємося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досвідом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№11.,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2016;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Вихователь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-методист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закладу.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Прийоми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зв’язного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про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знати педагоги.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Працюємо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вихователями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№11., 2017.</a:t>
            </a:r>
          </a:p>
        </p:txBody>
      </p:sp>
    </p:spTree>
    <p:extLst>
      <p:ext uri="{BB962C8B-B14F-4D97-AF65-F5344CB8AC3E}">
        <p14:creationId xmlns:p14="http://schemas.microsoft.com/office/powerpoint/2010/main" val="36232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5675" y="1716832"/>
            <a:ext cx="5832648" cy="2448272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uk-UA" altLang="ru-RU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ДЯКУЮ</a:t>
            </a:r>
            <a:br>
              <a:rPr lang="uk-UA" altLang="ru-RU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uk-UA" altLang="ru-RU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 УВАГУ!</a:t>
            </a:r>
            <a:endParaRPr lang="en-US" altLang="ru-RU" sz="80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533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43808" y="3196000"/>
            <a:ext cx="6248976" cy="34628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Овал 3"/>
          <p:cNvSpPr/>
          <p:nvPr/>
        </p:nvSpPr>
        <p:spPr>
          <a:xfrm>
            <a:off x="5594808" y="387688"/>
            <a:ext cx="2952328" cy="2808312"/>
          </a:xfrm>
          <a:prstGeom prst="ellipse">
            <a:avLst/>
          </a:prstGeom>
          <a:ln w="57150">
            <a:solidFill>
              <a:srgbClr val="0000C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50792" y="387688"/>
            <a:ext cx="3240360" cy="2857427"/>
          </a:xfrm>
          <a:ln>
            <a:solidFill>
              <a:srgbClr val="0000CC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ln w="1905">
                  <a:solidFill>
                    <a:srgbClr val="000099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ln w="1905">
                  <a:solidFill>
                    <a:srgbClr val="000099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ln w="1905">
                  <a:solidFill>
                    <a:srgbClr val="000099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ln w="1905">
                  <a:solidFill>
                    <a:srgbClr val="000099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err="1" smtClean="0">
                <a:ln w="1905">
                  <a:solidFill>
                    <a:srgbClr val="000099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взаєморозуміння</a:t>
            </a:r>
            <a:r>
              <a:rPr lang="ru-RU" altLang="ru-RU" sz="2400" b="1" dirty="0" smtClean="0">
                <a:ln w="1905">
                  <a:solidFill>
                    <a:srgbClr val="000099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ln w="1905">
                  <a:solidFill>
                    <a:srgbClr val="000099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err="1" smtClean="0">
                <a:ln w="1905">
                  <a:solidFill>
                    <a:srgbClr val="000099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altLang="ru-RU" sz="2400" b="1" dirty="0" smtClean="0">
                <a:ln w="1905">
                  <a:solidFill>
                    <a:srgbClr val="000099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ln w="1905">
                <a:solidFill>
                  <a:srgbClr val="000099"/>
                </a:solidFill>
              </a:ln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8792" y="4149080"/>
            <a:ext cx="5433991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Успіх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мовленнєвому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комунікативно-мовленнєвих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здібностей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комунікактивна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компетенція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07505" y="-20552"/>
            <a:ext cx="4966231" cy="340050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Потреба в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мовленнєвому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розвивається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впродовж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віку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01" y="2348880"/>
            <a:ext cx="3528392" cy="33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779761" cy="1320800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ln w="31550" cmpd="sng">
                  <a:solidFill>
                    <a:srgbClr val="E6B91E">
                      <a:lumMod val="5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Мовленнєва </a:t>
            </a:r>
            <a:r>
              <a:rPr lang="ru-RU" altLang="ru-RU" b="1" dirty="0" err="1">
                <a:ln w="31550" cmpd="sng">
                  <a:solidFill>
                    <a:srgbClr val="E6B91E">
                      <a:lumMod val="5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компетенція</a:t>
            </a:r>
            <a:r>
              <a:rPr lang="ru-RU" altLang="ru-RU" b="1" dirty="0">
                <a:ln w="31550" cmpd="sng">
                  <a:solidFill>
                    <a:srgbClr val="E6B91E">
                      <a:lumMod val="5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b="1" dirty="0" smtClean="0">
                <a:ln w="31550" cmpd="sng">
                  <a:solidFill>
                    <a:srgbClr val="E6B91E">
                      <a:lumMod val="5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altLang="ru-RU" b="1" dirty="0" err="1" smtClean="0">
                <a:ln w="31550" cmpd="sng">
                  <a:solidFill>
                    <a:srgbClr val="E6B91E">
                      <a:lumMod val="5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засвоєння</a:t>
            </a:r>
            <a:r>
              <a:rPr lang="ru-RU" altLang="ru-RU" b="1" dirty="0" smtClean="0">
                <a:ln w="31550" cmpd="sng">
                  <a:solidFill>
                    <a:srgbClr val="E6B91E">
                      <a:lumMod val="5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altLang="ru-RU" b="1" dirty="0" err="1" smtClean="0">
                <a:ln w="31550" cmpd="sng">
                  <a:solidFill>
                    <a:srgbClr val="E6B91E">
                      <a:lumMod val="5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усвідомлення</a:t>
            </a:r>
            <a:r>
              <a:rPr lang="ru-RU" altLang="ru-RU" b="1" dirty="0" smtClean="0">
                <a:ln w="31550" cmpd="sng">
                  <a:solidFill>
                    <a:srgbClr val="E6B91E">
                      <a:lumMod val="5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норм </a:t>
            </a:r>
            <a:endParaRPr lang="ru-RU" dirty="0">
              <a:solidFill>
                <a:srgbClr val="0000CC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774941431"/>
              </p:ext>
            </p:extLst>
          </p:nvPr>
        </p:nvGraphicFramePr>
        <p:xfrm>
          <a:off x="107504" y="836712"/>
          <a:ext cx="727280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4" y="5589240"/>
            <a:ext cx="8640960" cy="58477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правильне застосування у діяльності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9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77072"/>
            <a:ext cx="8507953" cy="2704223"/>
          </a:xfrm>
        </p:spPr>
        <p:txBody>
          <a:bodyPr>
            <a:normAutofit/>
          </a:bodyPr>
          <a:lstStyle/>
          <a:p>
            <a:r>
              <a:rPr lang="ru-RU" altLang="ru-RU" sz="1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Алла </a:t>
            </a:r>
            <a:r>
              <a:rPr lang="ru-RU" alt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БОГУШ,</a:t>
            </a:r>
            <a:r>
              <a:rPr lang="ru-RU" altLang="ru-RU" sz="1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доктор </a:t>
            </a:r>
            <a:r>
              <a:rPr lang="ru-RU" altLang="ru-RU" sz="1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altLang="ru-RU" sz="1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</a:t>
            </a:r>
            <a:br>
              <a:rPr lang="ru-RU" alt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сформованості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мовна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мовленнєва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компетенція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омунікативна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компетенція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уміння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орієнтуватись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виявляти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ініціатииииивність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27" y="188641"/>
            <a:ext cx="1287089" cy="1988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1628799"/>
            <a:ext cx="1512168" cy="2530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4332" r="43320" b="17967"/>
          <a:stretch/>
        </p:blipFill>
        <p:spPr>
          <a:xfrm>
            <a:off x="251520" y="2636912"/>
            <a:ext cx="936104" cy="1295791"/>
          </a:xfrm>
          <a:prstGeom prst="ellipse">
            <a:avLst/>
          </a:prstGeom>
          <a:solidFill>
            <a:schemeClr val="accent2"/>
          </a:solidFill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475656" y="188641"/>
            <a:ext cx="6048672" cy="3970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Мовленнєва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компетенція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уміння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вміло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доречно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й практично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користуватися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конкретних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ситуаціях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висловлювати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свою думку,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бажання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наміри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прохання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застосовуючи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мовні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немовні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міміка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жести,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інтонаційні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виразності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83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892" y="4654606"/>
            <a:ext cx="5206435" cy="1639966"/>
          </a:xfrm>
          <a:prstGeom prst="rect">
            <a:avLst/>
          </a:prstGeom>
        </p:spPr>
      </p:pic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279656"/>
            <a:ext cx="7344816" cy="216024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Можливо за </a:t>
            </a:r>
            <a:r>
              <a:rPr lang="ru-RU" alt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умови</a:t>
            </a:r>
            <a:endParaRPr lang="en-US" alt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ятно 1 2"/>
          <p:cNvSpPr/>
          <p:nvPr/>
        </p:nvSpPr>
        <p:spPr>
          <a:xfrm>
            <a:off x="107504" y="1088173"/>
            <a:ext cx="3923678" cy="4456960"/>
          </a:xfrm>
          <a:prstGeom prst="irregularSeal1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Результат</a:t>
            </a:r>
          </a:p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подолання наявних порушень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10800000">
            <a:off x="3707904" y="1334195"/>
            <a:ext cx="5048422" cy="172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7134" y="1943401"/>
            <a:ext cx="3185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Тісна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співпраця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91" y="3076666"/>
            <a:ext cx="5206435" cy="16407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39275" y="3618197"/>
            <a:ext cx="3043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Єдность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вимог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75198" y="519613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Злагоджена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робота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200385"/>
            <a:ext cx="7848872" cy="216024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alt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злагодженої</a:t>
            </a:r>
            <a:r>
              <a:rPr lang="ru-RU" alt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alt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педагогів</a:t>
            </a:r>
            <a:r>
              <a:rPr lang="ru-RU" alt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лежать </a:t>
            </a:r>
            <a:r>
              <a:rPr lang="ru-RU" alt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наступні</a:t>
            </a:r>
            <a:r>
              <a:rPr lang="ru-RU" alt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принципи</a:t>
            </a:r>
            <a:r>
              <a:rPr lang="ru-RU" alt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924944"/>
            <a:ext cx="72287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комплексний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корекційно-педагогічного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співпраця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усіма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учасниками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врахування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інтересів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корекційно-педагогічного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диференційний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правильного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268760"/>
            <a:ext cx="2304256" cy="19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2610" y="332414"/>
            <a:ext cx="8001877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r>
              <a:rPr lang="uk-UA" alt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Вчитель-логопед</a:t>
            </a:r>
            <a:endParaRPr lang="en-US" alt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60648"/>
            <a:ext cx="2505075" cy="1819275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2326542" y="1031089"/>
            <a:ext cx="512499" cy="7393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38363"/>
            <a:ext cx="468052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Основна робота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 формування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мовленнєвих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4849" y="5661248"/>
            <a:ext cx="39040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200" b="1" dirty="0" smtClean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Вихователь</a:t>
            </a:r>
          </a:p>
          <a:p>
            <a:r>
              <a:rPr lang="uk-UA" sz="3200" b="1" dirty="0" smtClean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Музичний керівник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4131576"/>
            <a:ext cx="419421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Закріплення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сформованих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навичок</a:t>
            </a: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312192" y="5002296"/>
            <a:ext cx="526849" cy="622640"/>
          </a:xfrm>
          <a:prstGeom prst="rect">
            <a:avLst/>
          </a:prstGeom>
        </p:spPr>
      </p:pic>
      <p:sp>
        <p:nvSpPr>
          <p:cNvPr id="13" name="Плюс 12"/>
          <p:cNvSpPr/>
          <p:nvPr/>
        </p:nvSpPr>
        <p:spPr>
          <a:xfrm>
            <a:off x="2137931" y="3105419"/>
            <a:ext cx="875370" cy="100629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4547074"/>
            <a:ext cx="2569468" cy="1927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9214" y="2705395"/>
            <a:ext cx="561153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Розвиток комунікативної функції мови,</a:t>
            </a:r>
          </a:p>
          <a:p>
            <a:r>
              <a:rPr lang="uk-UA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иховання мовленнєвої активності,</a:t>
            </a:r>
          </a:p>
          <a:p>
            <a:r>
              <a:rPr lang="uk-UA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авчання граматично правильного мовлення, </a:t>
            </a:r>
          </a:p>
          <a:p>
            <a:r>
              <a:rPr lang="uk-UA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багачення та активізація словника,</a:t>
            </a:r>
          </a:p>
          <a:p>
            <a:r>
              <a:rPr lang="uk-UA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формування звукової культури</a:t>
            </a:r>
          </a:p>
          <a:p>
            <a:endParaRPr lang="ru-RU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2074</TotalTime>
  <Words>1492</Words>
  <Application>Microsoft Office PowerPoint</Application>
  <PresentationFormat>Экран (4:3)</PresentationFormat>
  <Paragraphs>211</Paragraphs>
  <Slides>38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Аспект</vt:lpstr>
      <vt:lpstr>«Шляхи взаємодії вихователя, вчителя-логопеда, музичного керівника у формуванні мовленнєвої компетентності дошкільників»</vt:lpstr>
      <vt:lpstr>Значення мови у становленні дитини  дитини як особистості</vt:lpstr>
      <vt:lpstr>Презентация PowerPoint</vt:lpstr>
      <vt:lpstr>  взаєморозуміння формування </vt:lpstr>
      <vt:lpstr>Мовленнєва компетенція – засвоєння і усвідомлення норм </vt:lpstr>
      <vt:lpstr>Алла БОГУШ, доктор педагогічних наук Результат сформованості (мовна і мовленнєва компетенція) - комунікативна компетенція – уміння орієнтуватись у ситуації спілкування, виявляти ініціатииииивність у спілкуванні.  </vt:lpstr>
      <vt:lpstr>Можливо за умови</vt:lpstr>
      <vt:lpstr>В основі злагодженої роботи педагогів лежать наступні принципи:</vt:lpstr>
      <vt:lpstr>Вчитель-логопед</vt:lpstr>
      <vt:lpstr>Вчитель-логопед вирішує завдання:</vt:lpstr>
      <vt:lpstr>Вихователь вирішує завдання :</vt:lpstr>
      <vt:lpstr>Роль логопеда у розвитку дітей з мовленнєвими порушеннями:</vt:lpstr>
      <vt:lpstr>Співпраця вчителя-логопеда  з вихователем та музичним керівником</vt:lpstr>
      <vt:lpstr>Корекційно-розвиваюче середовище в групі</vt:lpstr>
      <vt:lpstr>Презентация PowerPoint</vt:lpstr>
      <vt:lpstr>Вправи на розвиток рухової активності:</vt:lpstr>
      <vt:lpstr>Презентация PowerPoint</vt:lpstr>
      <vt:lpstr>Презентация PowerPoint</vt:lpstr>
      <vt:lpstr>Презентация PowerPoint</vt:lpstr>
      <vt:lpstr>Під час додаткових занять:</vt:lpstr>
      <vt:lpstr>Опрацювання текстів пісень:</vt:lpstr>
      <vt:lpstr>«Живе» виконання:</vt:lpstr>
      <vt:lpstr>Презентация PowerPoint</vt:lpstr>
      <vt:lpstr>Презентация PowerPoint</vt:lpstr>
      <vt:lpstr>Логоритмика:   «лого» - «виховання правильного мовлення» та «ритміка» – «рівномірний, помірний»</vt:lpstr>
      <vt:lpstr>Логоритмика - це система рухових вправ, в яких різні рухи поєднуються з вимовою спеціального мовного матеріалу під музику або з одночасним проспівуванням тексту.   Мета логоритміки для дошкільнят:  – покращити дикцію та артикуляцію дітей; - сприяти розвитку дітей з порушеннями мовлення; - виправляти порушення фізичного розвитку, загальної та мовленнєвої  моторики дітей.</vt:lpstr>
      <vt:lpstr>Логогритмічні вправи:  ДВІРНИК </vt:lpstr>
      <vt:lpstr>ВЕСЕЛІ МОЛОТКИ</vt:lpstr>
      <vt:lpstr>КОВАЛЬ</vt:lpstr>
      <vt:lpstr>ВОДІЙ</vt:lpstr>
      <vt:lpstr>ГОДИННИК</vt:lpstr>
      <vt:lpstr>ПІВНИК</vt:lpstr>
      <vt:lpstr>ЗАЄЦЬ</vt:lpstr>
      <vt:lpstr>НА ЧОВНІ</vt:lpstr>
      <vt:lpstr>ЦАП І ЗАЄЦЬ</vt:lpstr>
      <vt:lpstr>Найголовніша умова у взаємодії всіх учасників корекційно-розвиткового процесу - створити для вихованців з порушеннями усного мовлення єдиний корекційно-освітній простір, коли з дитиною працює колектив однодумців, зацікавлених в успіху корекційної роботи! 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«Використання конструктора LEGO в різноманітних видах освітньої діяльності»</dc:title>
  <dc:creator>User</dc:creator>
  <cp:lastModifiedBy>Пользователь</cp:lastModifiedBy>
  <cp:revision>259</cp:revision>
  <dcterms:created xsi:type="dcterms:W3CDTF">2023-01-19T06:26:58Z</dcterms:created>
  <dcterms:modified xsi:type="dcterms:W3CDTF">2024-01-10T14:58:32Z</dcterms:modified>
</cp:coreProperties>
</file>